
<file path=[Content_Types].xml><?xml version="1.0" encoding="utf-8"?>
<Types xmlns="http://schemas.openxmlformats.org/package/2006/content-types">
  <Override PartName="/ppt/notesSlides/notesSlide5.xml" ContentType="application/vnd.openxmlformats-officedocument.presentationml.notesSlide+xml"/>
  <Override PartName="/customXml/itemProps2.xml" ContentType="application/vnd.openxmlformats-officedocument.customXmlPropertie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Layouts/slideLayout16.xml" ContentType="application/vnd.openxmlformats-officedocument.presentationml.slideLayout+xml"/>
  <Override PartName="/ppt/notesSlides/notesSlide3.xml" ContentType="application/vnd.openxmlformats-officedocument.presentationml.notesSlide+xml"/>
  <Default Extension="rels" ContentType="application/vnd.openxmlformats-package.relationships+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ppt/slides/slide1.xml" ContentType="application/vnd.openxmlformats-officedocument.presentationml.slide+xml"/>
  <Override PartName="/ppt/slideLayouts/slideLayout2.xml" ContentType="application/vnd.openxmlformats-officedocument.presentationml.slideLayout+xml"/>
  <Default Extension="bin" ContentType="application/vnd.openxmlformats-officedocument.presentationml.printerSettings"/>
  <Override PartName="/ppt/notesSlides/notesSlide4.xml" ContentType="application/vnd.openxmlformats-officedocument.presentationml.notesSlide+xml"/>
  <Override PartName="/customXml/itemProps1.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notesMasters/notesMaster1.xml" ContentType="application/vnd.openxmlformats-officedocument.presentationml.notesMaster+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removePersonalInfoOnSave="1" saveSubsetFonts="1">
  <p:sldMasterIdLst>
    <p:sldMasterId id="2147484002" r:id="rId4"/>
  </p:sldMasterIdLst>
  <p:notesMasterIdLst>
    <p:notesMasterId r:id="rId14"/>
  </p:notesMasterIdLst>
  <p:sldIdLst>
    <p:sldId id="256" r:id="rId5"/>
    <p:sldId id="257" r:id="rId6"/>
    <p:sldId id="258" r:id="rId7"/>
    <p:sldId id="264" r:id="rId8"/>
    <p:sldId id="265" r:id="rId9"/>
    <p:sldId id="263" r:id="rId10"/>
    <p:sldId id="260" r:id="rId11"/>
    <p:sldId id="261" r:id="rId12"/>
    <p:sldId id="262" r:id="rId13"/>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9">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19" autoAdjust="0"/>
    <p:restoredTop sz="94180" autoAdjust="0"/>
  </p:normalViewPr>
  <p:slideViewPr>
    <p:cSldViewPr>
      <p:cViewPr>
        <p:scale>
          <a:sx n="86" d="100"/>
          <a:sy n="86" d="100"/>
        </p:scale>
        <p:origin x="-992"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F97678DB-3F8D-4CD0-BA77-3656CB4B8304}" type="datetimeFigureOut">
              <a:rPr lang="en-US" smtClean="0"/>
              <a:pPr/>
              <a:t>9/19/13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55A5A28D-BDB6-46FF-A1EF-D3D59E3A72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A5A28D-BDB6-46FF-A1EF-D3D59E3A726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r>
              <a:rPr lang="en-US" dirty="0" smtClean="0"/>
              <a:t>Insert a map of your country.</a:t>
            </a:r>
            <a:endParaRPr lang="en-US" dirty="0"/>
          </a:p>
        </p:txBody>
      </p:sp>
      <p:sp>
        <p:nvSpPr>
          <p:cNvPr id="4" name="Rectangle 3"/>
          <p:cNvSpPr>
            <a:spLocks noGrp="1"/>
          </p:cNvSpPr>
          <p:nvPr>
            <p:ph type="sldNum" sz="quarter" idx="10"/>
          </p:nvPr>
        </p:nvSpPr>
        <p:spPr/>
        <p:txBody>
          <a:bodyPr/>
          <a:lstStyle/>
          <a:p>
            <a:fld id="{55A5A28D-BDB6-46FF-A1EF-D3D59E3A726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r>
              <a:rPr lang="en-US" dirty="0" smtClean="0"/>
              <a:t>Insert</a:t>
            </a:r>
            <a:r>
              <a:rPr lang="en-US" baseline="0" dirty="0" smtClean="0"/>
              <a:t> a picture of one of the geographic features of your country.</a:t>
            </a:r>
            <a:endParaRPr lang="en-US" dirty="0"/>
          </a:p>
        </p:txBody>
      </p:sp>
      <p:sp>
        <p:nvSpPr>
          <p:cNvPr id="4" name="Rectangle 3"/>
          <p:cNvSpPr>
            <a:spLocks noGrp="1"/>
          </p:cNvSpPr>
          <p:nvPr>
            <p:ph type="sldNum" sz="quarter" idx="10"/>
          </p:nvPr>
        </p:nvSpPr>
        <p:spPr/>
        <p:txBody>
          <a:bodyPr/>
          <a:lstStyle/>
          <a:p>
            <a:fld id="{55A5A28D-BDB6-46FF-A1EF-D3D59E3A726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r>
              <a:rPr lang="en-US" dirty="0" smtClean="0"/>
              <a:t>Insert</a:t>
            </a:r>
            <a:r>
              <a:rPr lang="en-US" baseline="0" dirty="0" smtClean="0"/>
              <a:t> a picture of an animal and/or plant found in your country.</a:t>
            </a:r>
            <a:endParaRPr lang="en-US" dirty="0"/>
          </a:p>
        </p:txBody>
      </p:sp>
      <p:sp>
        <p:nvSpPr>
          <p:cNvPr id="4" name="Rectangle 3"/>
          <p:cNvSpPr>
            <a:spLocks noGrp="1"/>
          </p:cNvSpPr>
          <p:nvPr>
            <p:ph type="sldNum" sz="quarter" idx="10"/>
          </p:nvPr>
        </p:nvSpPr>
        <p:spPr/>
        <p:txBody>
          <a:bodyPr/>
          <a:lstStyle/>
          <a:p>
            <a:fld id="{55A5A28D-BDB6-46FF-A1EF-D3D59E3A726F}"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r>
              <a:rPr lang="en-US" dirty="0" smtClean="0"/>
              <a:t>Add key points in the history of your country to the timeline.</a:t>
            </a:r>
            <a:endParaRPr lang="en-US" dirty="0"/>
          </a:p>
        </p:txBody>
      </p:sp>
      <p:sp>
        <p:nvSpPr>
          <p:cNvPr id="4" name="Rectangle 3"/>
          <p:cNvSpPr>
            <a:spLocks noGrp="1"/>
          </p:cNvSpPr>
          <p:nvPr>
            <p:ph type="sldNum" sz="quarter" idx="10"/>
          </p:nvPr>
        </p:nvSpPr>
        <p:spPr/>
        <p:txBody>
          <a:bodyPr/>
          <a:lstStyle/>
          <a:p>
            <a:fld id="{55A5A28D-BDB6-46FF-A1EF-D3D59E3A726F}"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79294" y="1183341"/>
            <a:ext cx="8787384" cy="5276725"/>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US" smtClean="0"/>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81E5829-0909-4A96-8B65-FFCCC89CAE02}" type="datetimeFigureOut">
              <a:rPr lang="en-US" smtClean="0"/>
              <a:pPr/>
              <a:t>9/19/13</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DirectionalButtons-RightOnly.png"/>
          <p:cNvPicPr>
            <a:picLocks noChangeAspect="1"/>
          </p:cNvPicPr>
          <p:nvPr/>
        </p:nvPicPr>
        <p:blipFill>
          <a:blip r:embed="rId3"/>
          <a:stretch>
            <a:fillRect/>
          </a:stretch>
        </p:blipFill>
        <p:spPr>
          <a:xfrm>
            <a:off x="7822266" y="533400"/>
            <a:ext cx="752475" cy="352425"/>
          </a:xfrm>
          <a:prstGeom prst="rect">
            <a:avLst/>
          </a:prstGeom>
        </p:spPr>
      </p:pic>
      <p:sp>
        <p:nvSpPr>
          <p:cNvPr id="9" name="Slide Number Placeholder 5"/>
          <p:cNvSpPr>
            <a:spLocks noGrp="1"/>
          </p:cNvSpPr>
          <p:nvPr>
            <p:ph type="sldNum" sz="quarter" idx="12"/>
          </p:nvPr>
        </p:nvSpPr>
        <p:spPr>
          <a:xfrm>
            <a:off x="8382000" y="1219200"/>
            <a:ext cx="533400" cy="365125"/>
          </a:xfrm>
        </p:spPr>
        <p:txBody>
          <a:bodyPr/>
          <a:lstStyle/>
          <a:p>
            <a:fld id="{6F42FDE4-A7DD-41A7-A0A6-9B649FB43336}" type="slidenum">
              <a:rPr kumimoji="0" lang="en-US" smtClean="0"/>
              <a:pPr/>
              <a:t>‹#›</a:t>
            </a:fld>
            <a:endParaRPr kumimoji="0" lang="en-US" sz="1400"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01318-6ABD-4BDD-BBB0-D5B124F36B42}" type="datetimeFigureOut">
              <a:rPr lang="en-US" smtClean="0"/>
              <a:pPr/>
              <a:t>9/19/13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56ECA-4C16-4208-B374-27591EF545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01318-6ABD-4BDD-BBB0-D5B124F36B42}" type="datetimeFigureOut">
              <a:rPr lang="en-US" smtClean="0">
                <a:solidFill>
                  <a:schemeClr val="bg1"/>
                </a:solidFill>
              </a:rPr>
              <a:pPr/>
              <a:t>9/19/13</a:t>
            </a:fld>
            <a:endParaRPr lang="en-US">
              <a:solidFill>
                <a:schemeClr val="bg1"/>
              </a:solidFill>
            </a:endParaRPr>
          </a:p>
        </p:txBody>
      </p:sp>
      <p:sp>
        <p:nvSpPr>
          <p:cNvPr id="6" name="Footer Placeholder 5"/>
          <p:cNvSpPr>
            <a:spLocks noGrp="1"/>
          </p:cNvSpPr>
          <p:nvPr>
            <p:ph type="ftr" sz="quarter" idx="11"/>
          </p:nvPr>
        </p:nvSpPr>
        <p:spPr/>
        <p:txBody>
          <a:bodyPr/>
          <a:lstStyle/>
          <a:p>
            <a:endParaRPr lang="en-US">
              <a:solidFill>
                <a:schemeClr val="bg1"/>
              </a:solidFill>
            </a:endParaRPr>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01318-6ABD-4BDD-BBB0-D5B124F36B42}" type="datetimeFigureOut">
              <a:rPr lang="en-US" smtClean="0">
                <a:solidFill>
                  <a:schemeClr val="bg1"/>
                </a:solidFill>
              </a:rPr>
              <a:pPr/>
              <a:t>9/19/13</a:t>
            </a:fld>
            <a:endParaRPr lang="en-US">
              <a:solidFill>
                <a:schemeClr val="bg1"/>
              </a:solidFill>
            </a:endParaRPr>
          </a:p>
        </p:txBody>
      </p:sp>
      <p:sp>
        <p:nvSpPr>
          <p:cNvPr id="6" name="Footer Placeholder 5"/>
          <p:cNvSpPr>
            <a:spLocks noGrp="1"/>
          </p:cNvSpPr>
          <p:nvPr>
            <p:ph type="ftr" sz="quarter" idx="11"/>
          </p:nvPr>
        </p:nvSpPr>
        <p:spPr/>
        <p:txBody>
          <a:bodyPr/>
          <a:lstStyle/>
          <a:p>
            <a:endParaRPr lang="en-US">
              <a:solidFill>
                <a:schemeClr val="bg1"/>
              </a:solidFill>
            </a:endParaRPr>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01318-6ABD-4BDD-BBB0-D5B124F36B42}" type="datetimeFigureOut">
              <a:rPr lang="en-US" smtClean="0">
                <a:solidFill>
                  <a:schemeClr val="bg1"/>
                </a:solidFill>
              </a:rPr>
              <a:pPr/>
              <a:t>9/19/13</a:t>
            </a:fld>
            <a:endParaRPr lang="en-US">
              <a:solidFill>
                <a:schemeClr val="bg1"/>
              </a:solidFill>
            </a:endParaRPr>
          </a:p>
        </p:txBody>
      </p:sp>
      <p:sp>
        <p:nvSpPr>
          <p:cNvPr id="6" name="Footer Placeholder 5"/>
          <p:cNvSpPr>
            <a:spLocks noGrp="1"/>
          </p:cNvSpPr>
          <p:nvPr>
            <p:ph type="ftr" sz="quarter" idx="11"/>
          </p:nvPr>
        </p:nvSpPr>
        <p:spPr/>
        <p:txBody>
          <a:bodyPr/>
          <a:lstStyle/>
          <a:p>
            <a:endParaRPr lang="en-US">
              <a:solidFill>
                <a:schemeClr val="bg1"/>
              </a:solidFill>
            </a:endParaRPr>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en-US" smtClean="0"/>
              <a:t>Click icon to add picture</a:t>
            </a:r>
            <a:endParaRPr/>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en-US" smtClean="0"/>
              <a:t>Click icon to add picture</a:t>
            </a:r>
            <a:endParaRPr/>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en-US" smtClean="0"/>
              <a:t>Click icon to add picture</a:t>
            </a:r>
            <a:endParaRPr/>
          </a:p>
        </p:txBody>
      </p:sp>
      <p:sp>
        <p:nvSpPr>
          <p:cNvPr id="13" name="Slide Number Placeholder 5"/>
          <p:cNvSpPr>
            <a:spLocks noGrp="1"/>
          </p:cNvSpPr>
          <p:nvPr>
            <p:ph type="sldNum" sz="quarter" idx="12"/>
          </p:nvPr>
        </p:nvSpPr>
        <p:spPr>
          <a:xfrm>
            <a:off x="8382000" y="1219200"/>
            <a:ext cx="533400" cy="365125"/>
          </a:xfrm>
        </p:spPr>
        <p:txBody>
          <a:bodyPr/>
          <a:lstStyle/>
          <a:p>
            <a:fld id="{62D56ECA-4C16-4208-B374-27591EF545A3}" type="slidenum">
              <a:rPr lang="en-US" smtClean="0">
                <a:solidFill>
                  <a:schemeClr val="bg1"/>
                </a:solidFill>
              </a:rPr>
              <a:pPr/>
              <a:t>‹#›</a:t>
            </a:fld>
            <a:endParaRPr lang="en-US">
              <a:solidFill>
                <a:schemeClr val="bg1"/>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2B01318-6ABD-4BDD-BBB0-D5B124F36B42}" type="datetimeFigureOut">
              <a:rPr lang="en-US" smtClean="0">
                <a:solidFill>
                  <a:schemeClr val="bg1"/>
                </a:solidFill>
              </a:rPr>
              <a:pPr/>
              <a:t>9/19/13</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solidFill>
                <a:schemeClr val="bg1"/>
              </a:solidFill>
            </a:endParaRPr>
          </a:p>
        </p:txBody>
      </p:sp>
      <p:sp>
        <p:nvSpPr>
          <p:cNvPr id="6" name="Slide Number Placeholder 5"/>
          <p:cNvSpPr>
            <a:spLocks noGrp="1"/>
          </p:cNvSpPr>
          <p:nvPr>
            <p:ph type="sldNum" sz="quarter" idx="12"/>
          </p:nvPr>
        </p:nvSpPr>
        <p:spPr/>
        <p:txBody>
          <a:bodyPr/>
          <a:lstStyle/>
          <a:p>
            <a:fld id="{62D56ECA-4C16-4208-B374-27591EF545A3}" type="slidenum">
              <a:rPr lang="en-US" smtClean="0">
                <a:solidFill>
                  <a:schemeClr val="bg1"/>
                </a:solidFill>
              </a:rPr>
              <a:pPr/>
              <a:t>‹#›</a:t>
            </a:fld>
            <a:endParaRPr lang="en-US">
              <a:solidFill>
                <a:schemeClr val="bg1"/>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2B01318-6ABD-4BDD-BBB0-D5B124F36B42}" type="datetimeFigureOut">
              <a:rPr lang="en-US" smtClean="0">
                <a:solidFill>
                  <a:schemeClr val="bg1"/>
                </a:solidFill>
              </a:rPr>
              <a:pPr/>
              <a:t>9/19/13</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solidFill>
                <a:schemeClr val="bg1"/>
              </a:solidFill>
            </a:endParaRPr>
          </a:p>
        </p:txBody>
      </p:sp>
      <p:sp>
        <p:nvSpPr>
          <p:cNvPr id="6" name="Slide Number Placeholder 5"/>
          <p:cNvSpPr>
            <a:spLocks noGrp="1"/>
          </p:cNvSpPr>
          <p:nvPr>
            <p:ph type="sldNum" sz="quarter" idx="12"/>
          </p:nvPr>
        </p:nvSpPr>
        <p:spPr/>
        <p:txBody>
          <a:bodyPr/>
          <a:lstStyle/>
          <a:p>
            <a:fld id="{62D56ECA-4C16-4208-B374-27591EF545A3}" type="slidenum">
              <a:rPr lang="en-US" smtClean="0">
                <a:solidFill>
                  <a:schemeClr val="bg1"/>
                </a:solidFill>
              </a:rPr>
              <a:pPr/>
              <a:t>‹#›</a:t>
            </a:fld>
            <a:endParaRPr lang="en-US">
              <a:solidFill>
                <a:schemeClr val="bg1"/>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01318-6ABD-4BDD-BBB0-D5B124F36B42}" type="datetimeFigureOut">
              <a:rPr lang="en-US" smtClean="0">
                <a:solidFill>
                  <a:schemeClr val="bg1"/>
                </a:solidFill>
              </a:rPr>
              <a:pPr/>
              <a:t>9/19/13</a:t>
            </a:fld>
            <a:endParaRPr lang="en-US">
              <a:solidFill>
                <a:schemeClr val="bg1"/>
              </a:solidFill>
            </a:endParaRPr>
          </a:p>
        </p:txBody>
      </p:sp>
      <p:sp>
        <p:nvSpPr>
          <p:cNvPr id="3" name="Footer Placeholder 2"/>
          <p:cNvSpPr>
            <a:spLocks noGrp="1"/>
          </p:cNvSpPr>
          <p:nvPr>
            <p:ph type="ftr" sz="quarter" idx="11"/>
          </p:nvPr>
        </p:nvSpPr>
        <p:spPr/>
        <p:txBody>
          <a:bodyPr/>
          <a:lstStyle/>
          <a:p>
            <a:endParaRPr lang="en-US">
              <a:solidFill>
                <a:schemeClr val="bg1"/>
              </a:solidFill>
            </a:endParaRPr>
          </a:p>
        </p:txBody>
      </p:sp>
      <p:sp>
        <p:nvSpPr>
          <p:cNvPr id="4" name="Slide Number Placeholder 3"/>
          <p:cNvSpPr>
            <a:spLocks noGrp="1"/>
          </p:cNvSpPr>
          <p:nvPr>
            <p:ph type="sldNum" sz="quarter" idx="12"/>
          </p:nvPr>
        </p:nvSpPr>
        <p:spPr/>
        <p:txBody>
          <a:bodyPr/>
          <a:lstStyle/>
          <a:p>
            <a:fld id="{62D56ECA-4C16-4208-B374-27591EF545A3}" type="slidenum">
              <a:rPr lang="en-US" smtClean="0">
                <a:solidFill>
                  <a:schemeClr val="bg1"/>
                </a:solidFill>
              </a:rPr>
              <a:pPr/>
              <a:t>‹#›</a:t>
            </a:fld>
            <a:endParaRPr lang="en-US">
              <a:solidFill>
                <a:schemeClr val="bg1"/>
              </a:solidFill>
            </a:endParaRPr>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2B01318-6ABD-4BDD-BBB0-D5B124F36B42}" type="datetimeFigureOut">
              <a:rPr lang="en-US" smtClean="0"/>
              <a:pPr/>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56ECA-4C16-4208-B374-27591EF545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2B01318-6ABD-4BDD-BBB0-D5B124F36B42}" type="datetimeFigureOut">
              <a:rPr lang="en-US" smtClean="0">
                <a:solidFill>
                  <a:schemeClr val="bg1"/>
                </a:solidFill>
              </a:rPr>
              <a:pPr/>
              <a:t>9/19/13</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solidFill>
                <a:schemeClr val="bg1"/>
              </a:solidFill>
            </a:endParaRPr>
          </a:p>
        </p:txBody>
      </p:sp>
      <p:sp>
        <p:nvSpPr>
          <p:cNvPr id="6" name="Slide Number Placeholder 5"/>
          <p:cNvSpPr>
            <a:spLocks noGrp="1"/>
          </p:cNvSpPr>
          <p:nvPr>
            <p:ph type="sldNum" sz="quarter" idx="12"/>
          </p:nvPr>
        </p:nvSpPr>
        <p:spPr/>
        <p:txBody>
          <a:bodyPr/>
          <a:lstStyle/>
          <a:p>
            <a:fld id="{62D56ECA-4C16-4208-B374-27591EF545A3}" type="slidenum">
              <a:rPr lang="en-US" smtClean="0">
                <a:solidFill>
                  <a:schemeClr val="bg1"/>
                </a:solidFill>
              </a:rPr>
              <a:pPr/>
              <a:t>‹#›</a:t>
            </a:fld>
            <a:endParaRPr lang="en-US">
              <a:solidFill>
                <a:schemeClr val="bg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en-US" smtClean="0"/>
              <a:t>Click to edit Master title style</a:t>
            </a:r>
            <a:endParaRPr/>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20D744-A176-4DCB-9147-2AE7B7E87481}" type="datetimeFigureOut">
              <a:rPr lang="en-US" smtClean="0"/>
              <a:pPr/>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F1679-83E0-4571-98D7-4BB535B5F5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2B01318-6ABD-4BDD-BBB0-D5B124F36B42}" type="datetimeFigureOut">
              <a:rPr lang="en-US" smtClean="0"/>
              <a:pPr/>
              <a:t>9/19/13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56ECA-4C16-4208-B374-27591EF545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22B01318-6ABD-4BDD-BBB0-D5B124F36B42}" type="datetimeFigureOut">
              <a:rPr lang="en-US" smtClean="0"/>
              <a:pPr/>
              <a:t>9/19/13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D56ECA-4C16-4208-B374-27591EF545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2B01318-6ABD-4BDD-BBB0-D5B124F36B42}" type="datetimeFigureOut">
              <a:rPr lang="en-US" smtClean="0"/>
              <a:pPr/>
              <a:t>9/19/13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D56ECA-4C16-4208-B374-27591EF545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01318-6ABD-4BDD-BBB0-D5B124F36B42}" type="datetimeFigureOut">
              <a:rPr lang="en-US" smtClean="0"/>
              <a:pPr/>
              <a:t>9/19/13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D56ECA-4C16-4208-B374-27591EF545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22B01318-6ABD-4BDD-BBB0-D5B124F36B42}" type="datetimeFigureOut">
              <a:rPr lang="en-US" smtClean="0"/>
              <a:pPr/>
              <a:t>9/19/13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2.png"/><Relationship Id="rId19"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22B01318-6ABD-4BDD-BBB0-D5B124F36B42}" type="datetimeFigureOut">
              <a:rPr lang="en-US" smtClean="0">
                <a:solidFill>
                  <a:schemeClr val="bg1"/>
                </a:solidFill>
              </a:rPr>
              <a:pPr/>
              <a:t>9/19/13</a:t>
            </a:fld>
            <a:endParaRPr lang="en-US">
              <a:solidFill>
                <a:schemeClr val="bg1"/>
              </a:solidFill>
            </a:endParaRPr>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a:solidFill>
                <a:schemeClr val="bg1"/>
              </a:solidFill>
            </a:endParaRPr>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62D56ECA-4C16-4208-B374-27591EF545A3}" type="slidenum">
              <a:rPr lang="en-US" smtClean="0">
                <a:solidFill>
                  <a:schemeClr val="bg1"/>
                </a:solidFill>
              </a:rPr>
              <a:pPr/>
              <a:t>‹#›</a:t>
            </a:fld>
            <a:endParaRPr lang="en-US">
              <a:solidFill>
                <a:schemeClr val="bg1"/>
              </a:solidFill>
            </a:endParaRPr>
          </a:p>
        </p:txBody>
      </p:sp>
      <p:pic>
        <p:nvPicPr>
          <p:cNvPr id="7" name="Picture 6" descr="HomeButton.png">
            <a:hlinkClick r:id="" action="ppaction://hlinkshowjump?jump=firstslide"/>
          </p:cNvPr>
          <p:cNvPicPr>
            <a:picLocks noChangeAspect="1"/>
          </p:cNvPicPr>
          <p:nvPr/>
        </p:nvPicPr>
        <p:blipFill>
          <a:blip r:embed="rId18"/>
          <a:stretch>
            <a:fillRect/>
          </a:stretch>
        </p:blipFill>
        <p:spPr>
          <a:xfrm>
            <a:off x="552450" y="526116"/>
            <a:ext cx="457200" cy="352425"/>
          </a:xfrm>
          <a:prstGeom prst="rect">
            <a:avLst/>
          </a:prstGeom>
        </p:spPr>
      </p:pic>
      <p:pic>
        <p:nvPicPr>
          <p:cNvPr id="10" name="Picture 9" descr="DirectionalButtons-Full.png"/>
          <p:cNvPicPr>
            <a:picLocks noChangeAspect="1"/>
          </p:cNvPicPr>
          <p:nvPr/>
        </p:nvPicPr>
        <p:blipFill>
          <a:blip r:embed="rId19"/>
          <a:stretch>
            <a:fillRect/>
          </a:stretch>
        </p:blipFill>
        <p:spPr>
          <a:xfrm>
            <a:off x="7826188" y="526116"/>
            <a:ext cx="752475" cy="352425"/>
          </a:xfrm>
          <a:prstGeom prst="rect">
            <a:avLst/>
          </a:prstGeom>
        </p:spPr>
      </p:pic>
    </p:spTree>
  </p:cSld>
  <p:clrMap bg1="lt1" tx1="dk1" bg2="lt2" tx2="dk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 id="2147484014" r:id="rId12"/>
    <p:sldLayoutId id="2147484015" r:id="rId13"/>
    <p:sldLayoutId id="2147484016" r:id="rId14"/>
    <p:sldLayoutId id="2147484017" r:id="rId15"/>
    <p:sldLayoutId id="2147484018" r:id="rId16"/>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685800" y="1905000"/>
            <a:ext cx="7696200" cy="1600200"/>
          </a:xfrm>
        </p:spPr>
        <p:txBody>
          <a:bodyPr>
            <a:normAutofit fontScale="90000"/>
          </a:bodyPr>
          <a:lstStyle/>
          <a:p>
            <a:r>
              <a:rPr lang="en-US" dirty="0" smtClean="0">
                <a:latin typeface="Comic Sans MS" pitchFamily="66" charset="0"/>
              </a:rPr>
              <a:t/>
            </a:r>
            <a:br>
              <a:rPr lang="en-US" dirty="0" smtClean="0">
                <a:latin typeface="Comic Sans MS" pitchFamily="66" charset="0"/>
              </a:rPr>
            </a:br>
            <a:r>
              <a:rPr lang="en-US" dirty="0" smtClean="0"/>
              <a:t>  </a:t>
            </a:r>
            <a:br>
              <a:rPr lang="en-US" dirty="0" smtClean="0"/>
            </a:br>
            <a:r>
              <a:rPr lang="en-US" sz="4444" dirty="0" smtClean="0">
                <a:latin typeface="American Typewriter"/>
              </a:rPr>
              <a:t>University Counseling </a:t>
            </a:r>
            <a:r>
              <a:rPr lang="en-US" sz="1800" dirty="0" smtClean="0">
                <a:latin typeface="American Typewriter"/>
              </a:rPr>
              <a:t/>
            </a:r>
            <a:br>
              <a:rPr lang="en-US" sz="1800" dirty="0" smtClean="0">
                <a:latin typeface="American Typewriter"/>
              </a:rPr>
            </a:br>
            <a:r>
              <a:rPr lang="en-US" sz="2667" dirty="0" smtClean="0">
                <a:latin typeface="American Typewriter"/>
              </a:rPr>
              <a:t>Kiangsu Chekiang College – International Section (KCCIS)</a:t>
            </a:r>
            <a:endParaRPr lang="en-US" sz="2667" dirty="0">
              <a:latin typeface="American Typewriter"/>
            </a:endParaRPr>
          </a:p>
        </p:txBody>
      </p:sp>
      <p:sp>
        <p:nvSpPr>
          <p:cNvPr id="3" name="Rectangle 2"/>
          <p:cNvSpPr>
            <a:spLocks noGrp="1"/>
          </p:cNvSpPr>
          <p:nvPr>
            <p:ph type="subTitle" idx="1"/>
          </p:nvPr>
        </p:nvSpPr>
        <p:spPr>
          <a:xfrm>
            <a:off x="609600" y="3886200"/>
            <a:ext cx="7772400" cy="381000"/>
          </a:xfrm>
        </p:spPr>
        <p:txBody>
          <a:bodyPr>
            <a:noAutofit/>
          </a:bodyPr>
          <a:lstStyle/>
          <a:p>
            <a:r>
              <a:rPr lang="en-US" sz="3000" dirty="0" smtClean="0">
                <a:latin typeface="American Typewriter"/>
              </a:rPr>
              <a:t>2012-2013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838200"/>
            <a:ext cx="8229600" cy="1066800"/>
          </a:xfrm>
        </p:spPr>
        <p:txBody>
          <a:bodyPr>
            <a:normAutofit/>
          </a:bodyPr>
          <a:lstStyle/>
          <a:p>
            <a:r>
              <a:rPr lang="en-US" sz="4400" dirty="0" smtClean="0">
                <a:latin typeface="American Typewriter"/>
              </a:rPr>
              <a:t>KCCIS - Class of 2013</a:t>
            </a:r>
            <a:endParaRPr lang="en-US" sz="4400" dirty="0">
              <a:latin typeface="American Typewriter"/>
            </a:endParaRPr>
          </a:p>
        </p:txBody>
      </p:sp>
      <p:sp>
        <p:nvSpPr>
          <p:cNvPr id="3" name="Rectangle 2"/>
          <p:cNvSpPr>
            <a:spLocks noGrp="1"/>
          </p:cNvSpPr>
          <p:nvPr>
            <p:ph sz="half" idx="1"/>
          </p:nvPr>
        </p:nvSpPr>
        <p:spPr>
          <a:xfrm>
            <a:off x="304800" y="2667000"/>
            <a:ext cx="8229600" cy="3810000"/>
          </a:xfrm>
        </p:spPr>
        <p:txBody>
          <a:bodyPr>
            <a:normAutofit/>
          </a:bodyPr>
          <a:lstStyle/>
          <a:p>
            <a:pPr>
              <a:buNone/>
            </a:pPr>
            <a:r>
              <a:rPr lang="en-US" sz="3027" dirty="0" smtClean="0">
                <a:latin typeface="American Typewriter"/>
              </a:rPr>
              <a:t>KCCIS graduated its fifth cohort of IB</a:t>
            </a:r>
          </a:p>
          <a:p>
            <a:pPr>
              <a:buNone/>
            </a:pPr>
            <a:r>
              <a:rPr lang="en-US" sz="3027" dirty="0" smtClean="0">
                <a:latin typeface="American Typewriter"/>
              </a:rPr>
              <a:t>students in 2013, with students entering </a:t>
            </a:r>
          </a:p>
          <a:p>
            <a:pPr>
              <a:buNone/>
            </a:pPr>
            <a:r>
              <a:rPr lang="en-US" sz="3027" dirty="0" smtClean="0">
                <a:latin typeface="American Typewriter"/>
              </a:rPr>
              <a:t>colleges / universities in Australia, Canada,</a:t>
            </a:r>
          </a:p>
          <a:p>
            <a:pPr>
              <a:buNone/>
            </a:pPr>
            <a:r>
              <a:rPr lang="en-US" sz="3027" dirty="0" smtClean="0">
                <a:latin typeface="American Typewriter"/>
              </a:rPr>
              <a:t>Hong Kong, the States, Taiwan, and the UK. </a:t>
            </a:r>
          </a:p>
          <a:p>
            <a:pPr>
              <a:buNone/>
            </a:pPr>
            <a:endParaRPr lang="en-US" sz="2800" dirty="0"/>
          </a:p>
        </p:txBody>
      </p:sp>
      <p:sp>
        <p:nvSpPr>
          <p:cNvPr id="4" name="Rectangle 3"/>
          <p:cNvSpPr>
            <a:spLocks noGrp="1"/>
          </p:cNvSpPr>
          <p:nvPr>
            <p:ph sz="half" idx="2"/>
          </p:nvPr>
        </p:nvSpPr>
        <p:spPr>
          <a:xfrm flipH="1">
            <a:off x="8686799" y="5486400"/>
            <a:ext cx="45719" cy="639763"/>
          </a:xfrm>
        </p:spPr>
        <p:txBody>
          <a:bodyPr>
            <a:normAutofit/>
          </a:bodyPr>
          <a:lstStyle/>
          <a:p>
            <a:pPr>
              <a:buNone/>
            </a:pP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371600"/>
            <a:ext cx="8534400" cy="1295400"/>
          </a:xfrm>
        </p:spPr>
        <p:txBody>
          <a:bodyPr>
            <a:normAutofit fontScale="25000" lnSpcReduction="20000"/>
          </a:bodyPr>
          <a:lstStyle/>
          <a:p>
            <a:pPr>
              <a:buNone/>
            </a:pPr>
            <a:r>
              <a:rPr lang="en-US" sz="9846" dirty="0" smtClean="0">
                <a:latin typeface="Comic Sans MS" pitchFamily="66" charset="0"/>
              </a:rPr>
              <a:t> </a:t>
            </a:r>
            <a:r>
              <a:rPr lang="en-US" sz="11200" dirty="0" smtClean="0">
                <a:solidFill>
                  <a:schemeClr val="bg1"/>
                </a:solidFill>
                <a:latin typeface="American Typewriter"/>
              </a:rPr>
              <a:t>Our students received offers* from colleges / </a:t>
            </a:r>
          </a:p>
          <a:p>
            <a:pPr>
              <a:buNone/>
            </a:pPr>
            <a:r>
              <a:rPr lang="en-US" sz="11200" dirty="0" smtClean="0">
                <a:solidFill>
                  <a:schemeClr val="bg1"/>
                </a:solidFill>
                <a:latin typeface="American Typewriter"/>
              </a:rPr>
              <a:t> universities in different countries: </a:t>
            </a:r>
          </a:p>
          <a:p>
            <a:pPr>
              <a:buNone/>
            </a:pPr>
            <a:endParaRPr lang="en-US" sz="2200" dirty="0" smtClean="0">
              <a:latin typeface="Comic Sans MS" pitchFamily="66" charset="0"/>
            </a:endParaRPr>
          </a:p>
          <a:p>
            <a:endParaRPr lang="en-US" sz="2400" b="1" dirty="0" smtClean="0">
              <a:solidFill>
                <a:schemeClr val="accent6">
                  <a:lumMod val="25000"/>
                </a:schemeClr>
              </a:solidFill>
              <a:latin typeface="Comic Sans MS" pitchFamily="66" charset="0"/>
            </a:endParaRPr>
          </a:p>
          <a:p>
            <a:pPr marL="230400">
              <a:spcBef>
                <a:spcPts val="600"/>
              </a:spcBef>
              <a:buNone/>
            </a:pPr>
            <a:r>
              <a:rPr lang="en-US" sz="9600" dirty="0" smtClean="0">
                <a:solidFill>
                  <a:schemeClr val="accent6">
                    <a:lumMod val="25000"/>
                  </a:schemeClr>
                </a:solidFill>
                <a:latin typeface="American Typewriter"/>
              </a:rPr>
              <a:t>  </a:t>
            </a:r>
            <a:r>
              <a:rPr lang="en-US" sz="8000" b="1" dirty="0" smtClean="0">
                <a:solidFill>
                  <a:schemeClr val="accent6">
                    <a:lumMod val="25000"/>
                  </a:schemeClr>
                </a:solidFill>
                <a:latin typeface="American Typewriter"/>
              </a:rPr>
              <a:t>University of Washington</a:t>
            </a:r>
          </a:p>
          <a:p>
            <a:pPr marL="230400">
              <a:spcBef>
                <a:spcPts val="600"/>
              </a:spcBef>
              <a:buNone/>
            </a:pPr>
            <a:r>
              <a:rPr lang="en-US" sz="8000" b="1" dirty="0" smtClean="0">
                <a:solidFill>
                  <a:schemeClr val="accent6">
                    <a:lumMod val="25000"/>
                  </a:schemeClr>
                </a:solidFill>
                <a:latin typeface="American Typewriter"/>
              </a:rPr>
              <a:t>  Boston University</a:t>
            </a:r>
          </a:p>
          <a:p>
            <a:pPr marL="230400">
              <a:spcBef>
                <a:spcPts val="600"/>
              </a:spcBef>
              <a:buNone/>
            </a:pPr>
            <a:r>
              <a:rPr lang="en-US" sz="8000" b="1" dirty="0" smtClean="0">
                <a:solidFill>
                  <a:schemeClr val="accent6">
                    <a:lumMod val="25000"/>
                  </a:schemeClr>
                </a:solidFill>
                <a:latin typeface="American Typewriter"/>
              </a:rPr>
              <a:t>  </a:t>
            </a:r>
            <a:r>
              <a:rPr lang="en-US" sz="8000" dirty="0" smtClean="0">
                <a:solidFill>
                  <a:schemeClr val="accent6">
                    <a:lumMod val="25000"/>
                  </a:schemeClr>
                </a:solidFill>
                <a:latin typeface="American Typewriter"/>
              </a:rPr>
              <a:t>Seattle University </a:t>
            </a:r>
            <a:endParaRPr lang="en-US" sz="8000" b="1" dirty="0" smtClean="0">
              <a:solidFill>
                <a:schemeClr val="accent6">
                  <a:lumMod val="25000"/>
                </a:schemeClr>
              </a:solidFill>
              <a:latin typeface="American Typewriter"/>
            </a:endParaRPr>
          </a:p>
          <a:p>
            <a:pPr marL="230400">
              <a:spcBef>
                <a:spcPts val="600"/>
              </a:spcBef>
              <a:buNone/>
            </a:pPr>
            <a:r>
              <a:rPr lang="en-US" sz="8000" dirty="0" smtClean="0">
                <a:solidFill>
                  <a:schemeClr val="accent6">
                    <a:lumMod val="25000"/>
                  </a:schemeClr>
                </a:solidFill>
                <a:latin typeface="American Typewriter"/>
              </a:rPr>
              <a:t>  University of Connecticut </a:t>
            </a:r>
          </a:p>
          <a:p>
            <a:pPr marL="230400">
              <a:spcBef>
                <a:spcPts val="600"/>
              </a:spcBef>
              <a:buNone/>
            </a:pPr>
            <a:r>
              <a:rPr lang="en-US" sz="8000" dirty="0" smtClean="0">
                <a:solidFill>
                  <a:schemeClr val="accent6">
                    <a:lumMod val="25000"/>
                  </a:schemeClr>
                </a:solidFill>
                <a:latin typeface="American Typewriter"/>
              </a:rPr>
              <a:t>  University of Portland  </a:t>
            </a:r>
          </a:p>
          <a:p>
            <a:pPr marL="230400">
              <a:spcBef>
                <a:spcPts val="600"/>
              </a:spcBef>
              <a:buNone/>
            </a:pPr>
            <a:r>
              <a:rPr lang="en-US" sz="8000" dirty="0" smtClean="0">
                <a:solidFill>
                  <a:schemeClr val="accent6">
                    <a:lumMod val="25000"/>
                  </a:schemeClr>
                </a:solidFill>
                <a:latin typeface="American Typewriter"/>
              </a:rPr>
              <a:t>  University of San Francisco </a:t>
            </a:r>
          </a:p>
          <a:p>
            <a:pPr marL="230400">
              <a:spcBef>
                <a:spcPts val="600"/>
              </a:spcBef>
              <a:buNone/>
            </a:pPr>
            <a:r>
              <a:rPr lang="en-US" sz="8000" dirty="0" smtClean="0">
                <a:solidFill>
                  <a:schemeClr val="accent6">
                    <a:lumMod val="25000"/>
                  </a:schemeClr>
                </a:solidFill>
                <a:latin typeface="American Typewriter"/>
              </a:rPr>
              <a:t>  University of Oregon                           </a:t>
            </a:r>
            <a:r>
              <a:rPr lang="en-US" sz="8000" b="1" i="1" dirty="0" smtClean="0">
                <a:solidFill>
                  <a:schemeClr val="bg1">
                    <a:lumMod val="85000"/>
                  </a:schemeClr>
                </a:solidFill>
                <a:latin typeface="American Typewriter"/>
              </a:rPr>
              <a:t>CANADA</a:t>
            </a:r>
          </a:p>
          <a:p>
            <a:pPr>
              <a:spcBef>
                <a:spcPts val="600"/>
              </a:spcBef>
              <a:buNone/>
            </a:pPr>
            <a:r>
              <a:rPr lang="en-US" sz="8000" b="1" dirty="0" smtClean="0">
                <a:solidFill>
                  <a:schemeClr val="accent6">
                    <a:lumMod val="25000"/>
                  </a:schemeClr>
                </a:solidFill>
                <a:latin typeface="American Typewriter"/>
              </a:rPr>
              <a:t> </a:t>
            </a:r>
            <a:r>
              <a:rPr lang="en-US" sz="8000" b="1" i="1" dirty="0" smtClean="0">
                <a:solidFill>
                  <a:schemeClr val="bg1">
                    <a:lumMod val="85000"/>
                  </a:schemeClr>
                </a:solidFill>
                <a:latin typeface="American Typewriter"/>
              </a:rPr>
              <a:t>USA </a:t>
            </a:r>
            <a:r>
              <a:rPr lang="en-US" sz="8000" b="1" dirty="0" smtClean="0">
                <a:solidFill>
                  <a:schemeClr val="accent6">
                    <a:lumMod val="25000"/>
                  </a:schemeClr>
                </a:solidFill>
                <a:latin typeface="American Typewriter"/>
              </a:rPr>
              <a:t>                                                          University of British Columbia</a:t>
            </a:r>
            <a:r>
              <a:rPr lang="en-US" sz="9600" dirty="0" smtClean="0">
                <a:solidFill>
                  <a:schemeClr val="accent6">
                    <a:lumMod val="25000"/>
                  </a:schemeClr>
                </a:solidFill>
                <a:latin typeface="American Typewriter"/>
              </a:rPr>
              <a:t>                                </a:t>
            </a:r>
          </a:p>
          <a:p>
            <a:pPr>
              <a:spcBef>
                <a:spcPts val="600"/>
              </a:spcBef>
              <a:buNone/>
            </a:pPr>
            <a:r>
              <a:rPr lang="en-US" sz="8000" b="1" dirty="0" smtClean="0">
                <a:solidFill>
                  <a:schemeClr val="accent6">
                    <a:lumMod val="25000"/>
                  </a:schemeClr>
                </a:solidFill>
                <a:latin typeface="American Typewriter"/>
              </a:rPr>
              <a:t>                                                                     University of Toronto  </a:t>
            </a:r>
          </a:p>
          <a:p>
            <a:pPr>
              <a:spcBef>
                <a:spcPts val="600"/>
              </a:spcBef>
              <a:buNone/>
            </a:pPr>
            <a:r>
              <a:rPr lang="en-US" sz="8000" dirty="0" smtClean="0">
                <a:solidFill>
                  <a:schemeClr val="accent6">
                    <a:lumMod val="25000"/>
                  </a:schemeClr>
                </a:solidFill>
                <a:latin typeface="American Typewriter"/>
              </a:rPr>
              <a:t>                                                                     University of Guelph                                      </a:t>
            </a:r>
          </a:p>
          <a:p>
            <a:pPr>
              <a:spcBef>
                <a:spcPts val="600"/>
              </a:spcBef>
              <a:buNone/>
            </a:pPr>
            <a:r>
              <a:rPr lang="en-US" sz="6400" dirty="0" smtClean="0">
                <a:solidFill>
                  <a:schemeClr val="accent6">
                    <a:lumMod val="25000"/>
                  </a:schemeClr>
                </a:solidFill>
                <a:latin typeface="American Typewriter"/>
              </a:rPr>
              <a:t>*accepted offers in </a:t>
            </a:r>
            <a:r>
              <a:rPr lang="en-US" sz="6400" b="1" dirty="0" smtClean="0">
                <a:solidFill>
                  <a:schemeClr val="accent6">
                    <a:lumMod val="25000"/>
                  </a:schemeClr>
                </a:solidFill>
                <a:latin typeface="American Typewriter"/>
              </a:rPr>
              <a:t>bold                                        </a:t>
            </a:r>
            <a:r>
              <a:rPr lang="en-US" sz="8000" dirty="0" smtClean="0">
                <a:solidFill>
                  <a:schemeClr val="accent6">
                    <a:lumMod val="25000"/>
                  </a:schemeClr>
                </a:solidFill>
                <a:latin typeface="American Typewriter"/>
              </a:rPr>
              <a:t>York University </a:t>
            </a:r>
            <a:endParaRPr lang="en-US" sz="8000" b="1" dirty="0" smtClean="0">
              <a:solidFill>
                <a:schemeClr val="accent6">
                  <a:lumMod val="25000"/>
                </a:schemeClr>
              </a:solidFill>
              <a:latin typeface="American Typewriter"/>
            </a:endParaRPr>
          </a:p>
          <a:p>
            <a:pPr>
              <a:spcBef>
                <a:spcPts val="600"/>
              </a:spcBef>
              <a:buNone/>
            </a:pPr>
            <a:r>
              <a:rPr lang="en-US" sz="8000" dirty="0" smtClean="0">
                <a:solidFill>
                  <a:schemeClr val="accent6">
                    <a:lumMod val="25000"/>
                  </a:schemeClr>
                </a:solidFill>
                <a:latin typeface="American Typewriter"/>
              </a:rPr>
              <a:t>                                                                     </a:t>
            </a:r>
            <a:r>
              <a:rPr lang="en-US" sz="8000" b="1" dirty="0" smtClean="0">
                <a:solidFill>
                  <a:schemeClr val="accent6">
                    <a:lumMod val="25000"/>
                  </a:schemeClr>
                </a:solidFill>
                <a:latin typeface="American Typewriter"/>
              </a:rPr>
              <a:t>                                                   </a:t>
            </a:r>
            <a:r>
              <a:rPr lang="en-US" sz="8000" dirty="0" smtClean="0">
                <a:solidFill>
                  <a:schemeClr val="accent6">
                    <a:lumMod val="25000"/>
                  </a:schemeClr>
                </a:solidFill>
                <a:latin typeface="American Typewriter"/>
              </a:rPr>
              <a:t>                                                                  </a:t>
            </a:r>
          </a:p>
          <a:p>
            <a:pPr>
              <a:buNone/>
            </a:pPr>
            <a:r>
              <a:rPr lang="en-US" sz="8000" dirty="0" smtClean="0">
                <a:solidFill>
                  <a:schemeClr val="accent6">
                    <a:lumMod val="25000"/>
                  </a:schemeClr>
                </a:solidFill>
                <a:latin typeface="Comic Sans MS" pitchFamily="66" charset="0"/>
              </a:rPr>
              <a:t>                                                       </a:t>
            </a:r>
          </a:p>
          <a:p>
            <a:pPr algn="ctr">
              <a:buNone/>
            </a:pPr>
            <a:endParaRPr lang="en-US" sz="2200" dirty="0" smtClean="0">
              <a:latin typeface="Comic Sans MS" pitchFamily="66" charset="0"/>
            </a:endParaRPr>
          </a:p>
          <a:p>
            <a:pPr>
              <a:buNone/>
            </a:pPr>
            <a:endParaRPr lang="en-US" dirty="0" smtClean="0">
              <a:latin typeface="Comic Sans MS" pitchFamily="66" charset="0"/>
            </a:endParaRPr>
          </a:p>
          <a:p>
            <a:endParaRPr lang="en-US" dirty="0" smtClean="0">
              <a:latin typeface="Comic Sans MS" pitchFamily="66" charset="0"/>
            </a:endParaRPr>
          </a:p>
          <a:p>
            <a:endParaRPr lang="en-US" dirty="0" smtClean="0">
              <a:latin typeface="Comic Sans MS" pitchFamily="66" charset="0"/>
            </a:endParaRPr>
          </a:p>
          <a:p>
            <a:endParaRPr lang="en-US" dirty="0" smtClean="0">
              <a:latin typeface="Comic Sans MS" pitchFamily="66" charset="0"/>
            </a:endParaRPr>
          </a:p>
          <a:p>
            <a:endParaRPr lang="en-US" dirty="0" smtClean="0">
              <a:latin typeface="Comic Sans MS" pitchFamily="66" charset="0"/>
            </a:endParaRPr>
          </a:p>
          <a:p>
            <a:endParaRPr lang="en-US" dirty="0" smtClean="0">
              <a:latin typeface="Comic Sans MS" pitchFamily="66" charset="0"/>
            </a:endParaRPr>
          </a:p>
          <a:p>
            <a:pPr>
              <a:buNone/>
            </a:pPr>
            <a:endParaRPr lang="en-US" dirty="0" smtClean="0"/>
          </a:p>
          <a:p>
            <a:pPr>
              <a:buNone/>
            </a:pPr>
            <a:endParaRPr lang="en-US" dirty="0" smtClean="0"/>
          </a:p>
          <a:p>
            <a:endParaRPr lang="en-US" dirty="0"/>
          </a:p>
        </p:txBody>
      </p:sp>
      <p:sp>
        <p:nvSpPr>
          <p:cNvPr id="8" name="Rectangle 7"/>
          <p:cNvSpPr>
            <a:spLocks noGrp="1"/>
          </p:cNvSpPr>
          <p:nvPr>
            <p:ph sz="half" idx="2"/>
          </p:nvPr>
        </p:nvSpPr>
        <p:spPr>
          <a:xfrm flipH="1">
            <a:off x="8686799" y="5562600"/>
            <a:ext cx="45719" cy="563563"/>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linds(horizontal)">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linds(horizontal)">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linds(horizontal)">
                                      <p:cBhvr>
                                        <p:cTn id="36" dur="500"/>
                                        <p:tgtEl>
                                          <p:spTgt spid="3">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blinds(horizontal)">
                                      <p:cBhvr>
                                        <p:cTn id="41" dur="500"/>
                                        <p:tgtEl>
                                          <p:spTgt spid="3">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blinds(horizontal)">
                                      <p:cBhvr>
                                        <p:cTn id="46" dur="500"/>
                                        <p:tgtEl>
                                          <p:spTgt spid="3">
                                            <p:txEl>
                                              <p:pRg st="10" end="1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blinds(horizontal)">
                                      <p:cBhvr>
                                        <p:cTn id="51" dur="500"/>
                                        <p:tgtEl>
                                          <p:spTgt spid="3">
                                            <p:txEl>
                                              <p:pRg st="11" end="1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3">
                                            <p:txEl>
                                              <p:pRg st="12" end="12"/>
                                            </p:txEl>
                                          </p:spTgt>
                                        </p:tgtEl>
                                        <p:attrNameLst>
                                          <p:attrName>style.visibility</p:attrName>
                                        </p:attrNameLst>
                                      </p:cBhvr>
                                      <p:to>
                                        <p:strVal val="visible"/>
                                      </p:to>
                                    </p:set>
                                    <p:animEffect transition="in" filter="blinds(horizontal)">
                                      <p:cBhvr>
                                        <p:cTn id="56" dur="500"/>
                                        <p:tgtEl>
                                          <p:spTgt spid="3">
                                            <p:txEl>
                                              <p:pRg st="12" end="12"/>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animEffect transition="in" filter="blinds(horizontal)">
                                      <p:cBhvr>
                                        <p:cTn id="61" dur="500"/>
                                        <p:tgtEl>
                                          <p:spTgt spid="3">
                                            <p:txEl>
                                              <p:pRg st="13" end="13"/>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3">
                                            <p:txEl>
                                              <p:pRg st="14" end="14"/>
                                            </p:txEl>
                                          </p:spTgt>
                                        </p:tgtEl>
                                        <p:attrNameLst>
                                          <p:attrName>style.visibility</p:attrName>
                                        </p:attrNameLst>
                                      </p:cBhvr>
                                      <p:to>
                                        <p:strVal val="visible"/>
                                      </p:to>
                                    </p:set>
                                    <p:animEffect transition="in" filter="blinds(horizontal)">
                                      <p:cBhvr>
                                        <p:cTn id="66" dur="500"/>
                                        <p:tgtEl>
                                          <p:spTgt spid="3">
                                            <p:txEl>
                                              <p:pRg st="14" end="14"/>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3">
                                            <p:txEl>
                                              <p:pRg st="15" end="15"/>
                                            </p:txEl>
                                          </p:spTgt>
                                        </p:tgtEl>
                                        <p:attrNameLst>
                                          <p:attrName>style.visibility</p:attrName>
                                        </p:attrNameLst>
                                      </p:cBhvr>
                                      <p:to>
                                        <p:strVal val="visible"/>
                                      </p:to>
                                    </p:set>
                                    <p:animEffect transition="in" filter="blinds(horizontal)">
                                      <p:cBhvr>
                                        <p:cTn id="71" dur="500"/>
                                        <p:tgtEl>
                                          <p:spTgt spid="3">
                                            <p:txEl>
                                              <p:pRg st="15" end="15"/>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3">
                                            <p:txEl>
                                              <p:pRg st="16" end="16"/>
                                            </p:txEl>
                                          </p:spTgt>
                                        </p:tgtEl>
                                        <p:attrNameLst>
                                          <p:attrName>style.visibility</p:attrName>
                                        </p:attrNameLst>
                                      </p:cBhvr>
                                      <p:to>
                                        <p:strVal val="visible"/>
                                      </p:to>
                                    </p:set>
                                    <p:animEffect transition="in" filter="blinds(horizontal)">
                                      <p:cBhvr>
                                        <p:cTn id="76"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305801" cy="1447800"/>
          </a:xfrm>
        </p:spPr>
        <p:txBody>
          <a:bodyPr/>
          <a:lstStyle/>
          <a:p>
            <a:r>
              <a:rPr lang="en-US" sz="2800" b="1" dirty="0" smtClean="0">
                <a:latin typeface="American Typewriter"/>
              </a:rPr>
              <a:t/>
            </a:r>
            <a:br>
              <a:rPr lang="en-US" sz="2800" b="1" dirty="0" smtClean="0">
                <a:latin typeface="American Typewriter"/>
              </a:rPr>
            </a:br>
            <a:r>
              <a:rPr lang="en-US" sz="2800" b="1" dirty="0" smtClean="0">
                <a:latin typeface="American Typewriter"/>
              </a:rPr>
              <a:t/>
            </a:r>
            <a:br>
              <a:rPr lang="en-US" sz="2800" b="1" dirty="0" smtClean="0">
                <a:latin typeface="American Typewriter"/>
              </a:rPr>
            </a:br>
            <a:r>
              <a:rPr lang="en-US" sz="2800" b="1" dirty="0" smtClean="0">
                <a:latin typeface="American Typewriter"/>
              </a:rPr>
              <a:t/>
            </a:r>
            <a:br>
              <a:rPr lang="en-US" sz="2800" b="1" dirty="0" smtClean="0">
                <a:latin typeface="American Typewriter"/>
              </a:rPr>
            </a:br>
            <a:r>
              <a:rPr lang="en-US" sz="2800" b="1" dirty="0" smtClean="0">
                <a:latin typeface="American Typewriter"/>
              </a:rPr>
              <a:t/>
            </a:r>
            <a:br>
              <a:rPr lang="en-US" sz="2800" b="1" dirty="0" smtClean="0">
                <a:latin typeface="American Typewriter"/>
              </a:rPr>
            </a:br>
            <a:r>
              <a:rPr lang="en-US" sz="2800" b="1" dirty="0" smtClean="0">
                <a:latin typeface="American Typewriter"/>
              </a:rPr>
              <a:t/>
            </a:r>
            <a:br>
              <a:rPr lang="en-US" sz="2800" b="1" dirty="0" smtClean="0">
                <a:latin typeface="American Typewriter"/>
              </a:rPr>
            </a:br>
            <a:r>
              <a:rPr lang="en-US" sz="2800" dirty="0" smtClean="0">
                <a:latin typeface="American Typewriter"/>
              </a:rPr>
              <a:t>Our students received offers* from colleges / </a:t>
            </a:r>
            <a:br>
              <a:rPr lang="en-US" sz="2800" dirty="0" smtClean="0">
                <a:latin typeface="American Typewriter"/>
              </a:rPr>
            </a:br>
            <a:r>
              <a:rPr lang="en-US" sz="2800" dirty="0" smtClean="0">
                <a:latin typeface="American Typewriter"/>
              </a:rPr>
              <a:t>universities in different countries (continued): </a:t>
            </a:r>
            <a:endParaRPr lang="en-US" sz="2800" dirty="0"/>
          </a:p>
        </p:txBody>
      </p:sp>
      <p:sp>
        <p:nvSpPr>
          <p:cNvPr id="3" name="Content Placeholder 2"/>
          <p:cNvSpPr>
            <a:spLocks noGrp="1"/>
          </p:cNvSpPr>
          <p:nvPr>
            <p:ph sz="half" idx="1"/>
          </p:nvPr>
        </p:nvSpPr>
        <p:spPr>
          <a:xfrm>
            <a:off x="416858" y="2743200"/>
            <a:ext cx="8269941" cy="3491753"/>
          </a:xfrm>
        </p:spPr>
        <p:txBody>
          <a:bodyPr>
            <a:normAutofit lnSpcReduction="10000"/>
          </a:bodyPr>
          <a:lstStyle/>
          <a:p>
            <a:pPr>
              <a:spcBef>
                <a:spcPts val="600"/>
              </a:spcBef>
              <a:buNone/>
            </a:pPr>
            <a:r>
              <a:rPr lang="en-US" sz="2000" b="1" dirty="0" smtClean="0">
                <a:solidFill>
                  <a:schemeClr val="accent6">
                    <a:lumMod val="25000"/>
                  </a:schemeClr>
                </a:solidFill>
                <a:latin typeface="American Typewriter"/>
              </a:rPr>
              <a:t>Blue Mountains Int’l Hotel Management School</a:t>
            </a:r>
          </a:p>
          <a:p>
            <a:pPr>
              <a:spcBef>
                <a:spcPts val="600"/>
              </a:spcBef>
              <a:buNone/>
            </a:pPr>
            <a:r>
              <a:rPr lang="en-US" sz="2000" b="1" dirty="0" smtClean="0">
                <a:solidFill>
                  <a:schemeClr val="accent6">
                    <a:lumMod val="25000"/>
                  </a:schemeClr>
                </a:solidFill>
                <a:latin typeface="American Typewriter"/>
              </a:rPr>
              <a:t>University of </a:t>
            </a:r>
            <a:r>
              <a:rPr lang="en-US" sz="2000" b="1" dirty="0" err="1" smtClean="0">
                <a:solidFill>
                  <a:schemeClr val="accent6">
                    <a:lumMod val="25000"/>
                  </a:schemeClr>
                </a:solidFill>
                <a:latin typeface="American Typewriter"/>
              </a:rPr>
              <a:t>Ballarat</a:t>
            </a:r>
            <a:r>
              <a:rPr lang="en-US" sz="2000" b="1" dirty="0" smtClean="0">
                <a:solidFill>
                  <a:schemeClr val="accent6">
                    <a:lumMod val="25000"/>
                  </a:schemeClr>
                </a:solidFill>
                <a:latin typeface="American Typewriter"/>
              </a:rPr>
              <a:t> </a:t>
            </a:r>
          </a:p>
          <a:p>
            <a:pPr>
              <a:spcBef>
                <a:spcPts val="600"/>
              </a:spcBef>
              <a:buNone/>
            </a:pPr>
            <a:r>
              <a:rPr lang="en-US" sz="2000" b="1" i="1" dirty="0" smtClean="0">
                <a:solidFill>
                  <a:schemeClr val="bg1">
                    <a:lumMod val="85000"/>
                  </a:schemeClr>
                </a:solidFill>
                <a:latin typeface="American Typewriter"/>
              </a:rPr>
              <a:t>AUSTRALIA</a:t>
            </a:r>
          </a:p>
          <a:p>
            <a:pPr>
              <a:spcBef>
                <a:spcPts val="600"/>
              </a:spcBef>
              <a:buNone/>
            </a:pPr>
            <a:r>
              <a:rPr lang="en-US" sz="2000" b="1" dirty="0" smtClean="0">
                <a:solidFill>
                  <a:schemeClr val="accent6">
                    <a:lumMod val="25000"/>
                  </a:schemeClr>
                </a:solidFill>
                <a:latin typeface="American Typewriter"/>
              </a:rPr>
              <a:t>                                                                        University of Manchester</a:t>
            </a:r>
            <a:endParaRPr lang="en-US" sz="2000" dirty="0" smtClean="0">
              <a:solidFill>
                <a:schemeClr val="accent6">
                  <a:lumMod val="25000"/>
                </a:schemeClr>
              </a:solidFill>
              <a:latin typeface="American Typewriter"/>
            </a:endParaRPr>
          </a:p>
          <a:p>
            <a:pPr>
              <a:spcBef>
                <a:spcPts val="600"/>
              </a:spcBef>
              <a:buNone/>
            </a:pPr>
            <a:r>
              <a:rPr lang="en-US" sz="2000" dirty="0" smtClean="0">
                <a:solidFill>
                  <a:schemeClr val="accent6">
                    <a:lumMod val="25000"/>
                  </a:schemeClr>
                </a:solidFill>
                <a:latin typeface="American Typewriter"/>
              </a:rPr>
              <a:t>                                                                        Newcastle University </a:t>
            </a:r>
          </a:p>
          <a:p>
            <a:pPr>
              <a:spcBef>
                <a:spcPts val="600"/>
              </a:spcBef>
              <a:buNone/>
            </a:pPr>
            <a:r>
              <a:rPr lang="en-US" sz="2000" dirty="0" smtClean="0">
                <a:solidFill>
                  <a:schemeClr val="accent6">
                    <a:lumMod val="25000"/>
                  </a:schemeClr>
                </a:solidFill>
                <a:latin typeface="American Typewriter"/>
              </a:rPr>
              <a:t>                                                                        University of Edinburgh  </a:t>
            </a:r>
          </a:p>
          <a:p>
            <a:pPr>
              <a:spcBef>
                <a:spcPts val="600"/>
              </a:spcBef>
              <a:buNone/>
            </a:pPr>
            <a:r>
              <a:rPr lang="en-US" sz="2000" dirty="0" smtClean="0">
                <a:solidFill>
                  <a:schemeClr val="accent6">
                    <a:lumMod val="25000"/>
                  </a:schemeClr>
                </a:solidFill>
                <a:latin typeface="American Typewriter"/>
              </a:rPr>
              <a:t>                                                                        University of Nottingham</a:t>
            </a:r>
          </a:p>
          <a:p>
            <a:pPr>
              <a:spcBef>
                <a:spcPts val="600"/>
              </a:spcBef>
              <a:buNone/>
            </a:pPr>
            <a:r>
              <a:rPr lang="en-US" sz="2000" dirty="0" smtClean="0">
                <a:solidFill>
                  <a:schemeClr val="accent6">
                    <a:lumMod val="25000"/>
                  </a:schemeClr>
                </a:solidFill>
                <a:latin typeface="American Typewriter"/>
              </a:rPr>
              <a:t>                                                                        University of Reading       </a:t>
            </a:r>
          </a:p>
          <a:p>
            <a:pPr>
              <a:spcBef>
                <a:spcPts val="600"/>
              </a:spcBef>
              <a:buNone/>
            </a:pPr>
            <a:r>
              <a:rPr lang="en-US" sz="1600" dirty="0" smtClean="0">
                <a:solidFill>
                  <a:schemeClr val="accent6">
                    <a:lumMod val="25000"/>
                  </a:schemeClr>
                </a:solidFill>
                <a:latin typeface="American Typewriter"/>
              </a:rPr>
              <a:t>*accepted offers in </a:t>
            </a:r>
            <a:r>
              <a:rPr lang="en-US" sz="1600" b="1" dirty="0" smtClean="0">
                <a:solidFill>
                  <a:schemeClr val="accent6">
                    <a:lumMod val="25000"/>
                  </a:schemeClr>
                </a:solidFill>
                <a:latin typeface="American Typewriter"/>
              </a:rPr>
              <a:t>bold                                           </a:t>
            </a:r>
            <a:r>
              <a:rPr lang="en-US" sz="2400" b="1" i="1" dirty="0" smtClean="0">
                <a:solidFill>
                  <a:schemeClr val="bg1">
                    <a:lumMod val="85000"/>
                  </a:schemeClr>
                </a:solidFill>
                <a:latin typeface="American Typewriter"/>
              </a:rPr>
              <a:t>UK</a:t>
            </a:r>
          </a:p>
          <a:p>
            <a:pPr>
              <a:spcBef>
                <a:spcPts val="600"/>
              </a:spcBef>
              <a:buNone/>
            </a:pPr>
            <a:endParaRPr lang="en-US" sz="2000" dirty="0" smtClean="0">
              <a:solidFill>
                <a:schemeClr val="accent6">
                  <a:lumMod val="25000"/>
                </a:schemeClr>
              </a:solidFill>
              <a:latin typeface="American Typewriter"/>
            </a:endParaRPr>
          </a:p>
          <a:p>
            <a:pPr>
              <a:buNone/>
            </a:pPr>
            <a:endParaRPr lang="en-US" sz="2000" b="1" dirty="0" smtClean="0">
              <a:solidFill>
                <a:schemeClr val="accent6">
                  <a:lumMod val="25000"/>
                </a:schemeClr>
              </a:solidFill>
              <a:latin typeface="American Typewriter"/>
            </a:endParaRPr>
          </a:p>
          <a:p>
            <a:pPr>
              <a:buNone/>
            </a:pPr>
            <a:endParaRPr lang="en-US" sz="2000" b="1" dirty="0" smtClean="0">
              <a:solidFill>
                <a:schemeClr val="accent6">
                  <a:lumMod val="25000"/>
                </a:schemeClr>
              </a:solidFill>
              <a:latin typeface="American Typewrite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1295401"/>
            <a:ext cx="8308975" cy="1143000"/>
          </a:xfrm>
        </p:spPr>
        <p:txBody>
          <a:bodyPr/>
          <a:lstStyle/>
          <a:p>
            <a:r>
              <a:rPr lang="en-US" sz="2800" dirty="0" smtClean="0">
                <a:latin typeface="American Typewriter"/>
              </a:rPr>
              <a:t>Our students received offers* from colleges / </a:t>
            </a:r>
            <a:br>
              <a:rPr lang="en-US" sz="2800" dirty="0" smtClean="0">
                <a:latin typeface="American Typewriter"/>
              </a:rPr>
            </a:br>
            <a:r>
              <a:rPr lang="en-US" sz="2800" dirty="0" smtClean="0">
                <a:latin typeface="American Typewriter"/>
              </a:rPr>
              <a:t>universities in different countries (continued): </a:t>
            </a:r>
            <a:endParaRPr lang="en-US" sz="2800" dirty="0"/>
          </a:p>
        </p:txBody>
      </p:sp>
      <p:sp>
        <p:nvSpPr>
          <p:cNvPr id="3" name="Content Placeholder 2"/>
          <p:cNvSpPr>
            <a:spLocks noGrp="1"/>
          </p:cNvSpPr>
          <p:nvPr>
            <p:ph sz="half" idx="1"/>
          </p:nvPr>
        </p:nvSpPr>
        <p:spPr>
          <a:xfrm>
            <a:off x="416858" y="2667000"/>
            <a:ext cx="8269941" cy="3567953"/>
          </a:xfrm>
        </p:spPr>
        <p:txBody>
          <a:bodyPr>
            <a:normAutofit lnSpcReduction="10000"/>
          </a:bodyPr>
          <a:lstStyle/>
          <a:p>
            <a:pPr>
              <a:spcBef>
                <a:spcPts val="600"/>
              </a:spcBef>
              <a:buNone/>
            </a:pPr>
            <a:r>
              <a:rPr lang="en-US" b="1" dirty="0" smtClean="0">
                <a:solidFill>
                  <a:schemeClr val="accent6">
                    <a:lumMod val="25000"/>
                  </a:schemeClr>
                </a:solidFill>
                <a:latin typeface="American Typewriter"/>
              </a:rPr>
              <a:t>                                               National Kaohsiung University of Hospitality</a:t>
            </a:r>
          </a:p>
          <a:p>
            <a:pPr>
              <a:spcBef>
                <a:spcPts val="600"/>
              </a:spcBef>
              <a:buNone/>
            </a:pPr>
            <a:r>
              <a:rPr lang="en-US" b="1" dirty="0" smtClean="0">
                <a:solidFill>
                  <a:schemeClr val="accent6">
                    <a:lumMod val="25000"/>
                  </a:schemeClr>
                </a:solidFill>
                <a:latin typeface="American Typewriter"/>
              </a:rPr>
              <a:t>                                               Taiwan National Ping Tung Biotech University</a:t>
            </a:r>
          </a:p>
          <a:p>
            <a:pPr>
              <a:spcBef>
                <a:spcPts val="600"/>
              </a:spcBef>
              <a:buNone/>
            </a:pPr>
            <a:r>
              <a:rPr lang="en-US" b="1" dirty="0" smtClean="0">
                <a:solidFill>
                  <a:schemeClr val="accent6">
                    <a:lumMod val="25000"/>
                  </a:schemeClr>
                </a:solidFill>
                <a:latin typeface="American Typewriter"/>
              </a:rPr>
              <a:t>                                                                                                                    </a:t>
            </a:r>
            <a:r>
              <a:rPr lang="en-US" sz="2400" b="1" i="1" dirty="0" smtClean="0">
                <a:solidFill>
                  <a:schemeClr val="bg1">
                    <a:lumMod val="85000"/>
                  </a:schemeClr>
                </a:solidFill>
                <a:latin typeface="American Typewriter"/>
              </a:rPr>
              <a:t>TAIWAN</a:t>
            </a:r>
          </a:p>
          <a:p>
            <a:pPr>
              <a:spcBef>
                <a:spcPts val="600"/>
              </a:spcBef>
              <a:buNone/>
            </a:pPr>
            <a:r>
              <a:rPr lang="en-US" sz="2400" b="1" i="1" dirty="0" smtClean="0">
                <a:solidFill>
                  <a:schemeClr val="bg1">
                    <a:lumMod val="85000"/>
                  </a:schemeClr>
                </a:solidFill>
                <a:latin typeface="American Typewriter"/>
              </a:rPr>
              <a:t>HONG KONG</a:t>
            </a:r>
          </a:p>
          <a:p>
            <a:pPr>
              <a:spcBef>
                <a:spcPts val="600"/>
              </a:spcBef>
              <a:buNone/>
            </a:pPr>
            <a:r>
              <a:rPr lang="en-US" b="1" dirty="0" smtClean="0">
                <a:solidFill>
                  <a:schemeClr val="accent6">
                    <a:lumMod val="25000"/>
                  </a:schemeClr>
                </a:solidFill>
                <a:latin typeface="American Typewriter"/>
              </a:rPr>
              <a:t>Chinese University of Hong Kong</a:t>
            </a:r>
          </a:p>
          <a:p>
            <a:pPr>
              <a:spcBef>
                <a:spcPts val="600"/>
              </a:spcBef>
              <a:buNone/>
            </a:pPr>
            <a:r>
              <a:rPr lang="en-US" b="1" dirty="0" smtClean="0">
                <a:solidFill>
                  <a:schemeClr val="accent6">
                    <a:lumMod val="25000"/>
                  </a:schemeClr>
                </a:solidFill>
                <a:latin typeface="American Typewriter"/>
              </a:rPr>
              <a:t>Hang </a:t>
            </a:r>
            <a:r>
              <a:rPr lang="en-US" b="1" dirty="0" err="1" smtClean="0">
                <a:solidFill>
                  <a:schemeClr val="accent6">
                    <a:lumMod val="25000"/>
                  </a:schemeClr>
                </a:solidFill>
                <a:latin typeface="American Typewriter"/>
              </a:rPr>
              <a:t>Seng</a:t>
            </a:r>
            <a:r>
              <a:rPr lang="en-US" b="1" dirty="0" smtClean="0">
                <a:solidFill>
                  <a:schemeClr val="accent6">
                    <a:lumMod val="25000"/>
                  </a:schemeClr>
                </a:solidFill>
                <a:latin typeface="American Typewriter"/>
              </a:rPr>
              <a:t> Management College</a:t>
            </a:r>
          </a:p>
          <a:p>
            <a:pPr>
              <a:spcBef>
                <a:spcPts val="600"/>
              </a:spcBef>
              <a:buNone/>
            </a:pPr>
            <a:r>
              <a:rPr lang="en-US" b="1" dirty="0" err="1" smtClean="0">
                <a:solidFill>
                  <a:schemeClr val="accent6">
                    <a:lumMod val="25000"/>
                  </a:schemeClr>
                </a:solidFill>
                <a:latin typeface="American Typewriter"/>
              </a:rPr>
              <a:t>Shu</a:t>
            </a:r>
            <a:r>
              <a:rPr lang="en-US" b="1" dirty="0" smtClean="0">
                <a:solidFill>
                  <a:schemeClr val="accent6">
                    <a:lumMod val="25000"/>
                  </a:schemeClr>
                </a:solidFill>
                <a:latin typeface="American Typewriter"/>
              </a:rPr>
              <a:t> Yan University</a:t>
            </a:r>
          </a:p>
          <a:p>
            <a:pPr>
              <a:spcBef>
                <a:spcPts val="600"/>
              </a:spcBef>
              <a:buNone/>
            </a:pPr>
            <a:r>
              <a:rPr lang="en-US" b="1" dirty="0" smtClean="0">
                <a:solidFill>
                  <a:schemeClr val="accent6">
                    <a:lumMod val="25000"/>
                  </a:schemeClr>
                </a:solidFill>
                <a:latin typeface="American Typewriter"/>
              </a:rPr>
              <a:t>University of Hong Kong                        </a:t>
            </a:r>
          </a:p>
          <a:p>
            <a:pPr>
              <a:spcBef>
                <a:spcPts val="600"/>
              </a:spcBef>
              <a:buNone/>
            </a:pPr>
            <a:endParaRPr lang="en-US" dirty="0" smtClean="0">
              <a:solidFill>
                <a:schemeClr val="accent6">
                  <a:lumMod val="25000"/>
                </a:schemeClr>
              </a:solidFill>
              <a:latin typeface="American Typewriter"/>
            </a:endParaRPr>
          </a:p>
          <a:p>
            <a:pPr>
              <a:spcBef>
                <a:spcPts val="600"/>
              </a:spcBef>
              <a:buNone/>
            </a:pPr>
            <a:r>
              <a:rPr lang="en-US" dirty="0" smtClean="0">
                <a:solidFill>
                  <a:schemeClr val="accent6">
                    <a:lumMod val="25000"/>
                  </a:schemeClr>
                </a:solidFill>
                <a:latin typeface="American Typewriter"/>
              </a:rPr>
              <a:t>*accepted offers in </a:t>
            </a:r>
            <a:r>
              <a:rPr lang="en-US" b="1" dirty="0" smtClean="0">
                <a:solidFill>
                  <a:schemeClr val="accent6">
                    <a:lumMod val="25000"/>
                  </a:schemeClr>
                </a:solidFill>
                <a:latin typeface="American Typewriter"/>
              </a:rPr>
              <a:t>bold</a:t>
            </a:r>
          </a:p>
          <a:p>
            <a:pPr>
              <a:spcBef>
                <a:spcPts val="600"/>
              </a:spcBef>
              <a:buNone/>
            </a:pPr>
            <a:endParaRPr lang="en-US" b="1" dirty="0" smtClean="0">
              <a:solidFill>
                <a:schemeClr val="accent6">
                  <a:lumMod val="25000"/>
                </a:schemeClr>
              </a:solidFill>
              <a:latin typeface="American Typewriter"/>
            </a:endParaRPr>
          </a:p>
          <a:p>
            <a:pPr>
              <a:spcBef>
                <a:spcPts val="600"/>
              </a:spcBef>
              <a:buNone/>
            </a:pPr>
            <a:endParaRPr lang="en-US" b="1" dirty="0" smtClean="0">
              <a:solidFill>
                <a:schemeClr val="accent6">
                  <a:lumMod val="25000"/>
                </a:schemeClr>
              </a:solidFill>
              <a:latin typeface="American Typewriter"/>
            </a:endParaRPr>
          </a:p>
          <a:p>
            <a:pPr>
              <a:spcBef>
                <a:spcPts val="600"/>
              </a:spcBef>
              <a:buNone/>
            </a:pPr>
            <a:endParaRPr lang="en-US" b="1" dirty="0" smtClean="0">
              <a:solidFill>
                <a:schemeClr val="accent6">
                  <a:lumMod val="25000"/>
                </a:schemeClr>
              </a:solidFill>
              <a:latin typeface="American Typewriter"/>
            </a:endParaRPr>
          </a:p>
          <a:p>
            <a:pPr>
              <a:spcBef>
                <a:spcPts val="600"/>
              </a:spcBef>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066800"/>
          </a:xfrm>
        </p:spPr>
        <p:txBody>
          <a:bodyPr/>
          <a:lstStyle/>
          <a:p>
            <a:r>
              <a:rPr lang="en-US" dirty="0" smtClean="0">
                <a:latin typeface="American Typewriter"/>
              </a:rPr>
              <a:t>Scholarships</a:t>
            </a:r>
            <a:endParaRPr lang="en-US" dirty="0">
              <a:latin typeface="American Typewriter"/>
            </a:endParaRPr>
          </a:p>
        </p:txBody>
      </p:sp>
      <p:sp>
        <p:nvSpPr>
          <p:cNvPr id="4" name="Content Placeholder 3"/>
          <p:cNvSpPr>
            <a:spLocks noGrp="1"/>
          </p:cNvSpPr>
          <p:nvPr>
            <p:ph sz="half" idx="1"/>
          </p:nvPr>
        </p:nvSpPr>
        <p:spPr>
          <a:xfrm>
            <a:off x="304800" y="2667000"/>
            <a:ext cx="8610600" cy="3962400"/>
          </a:xfrm>
        </p:spPr>
        <p:txBody>
          <a:bodyPr>
            <a:normAutofit fontScale="40000" lnSpcReduction="20000"/>
          </a:bodyPr>
          <a:lstStyle/>
          <a:p>
            <a:pPr>
              <a:spcBef>
                <a:spcPts val="600"/>
              </a:spcBef>
              <a:buNone/>
            </a:pPr>
            <a:r>
              <a:rPr lang="en-US" sz="5000" dirty="0" smtClean="0">
                <a:latin typeface="American Typewriter"/>
              </a:rPr>
              <a:t>Four of our IB graduates received scholarship offerings:  </a:t>
            </a:r>
          </a:p>
          <a:p>
            <a:pPr>
              <a:spcBef>
                <a:spcPts val="600"/>
              </a:spcBef>
              <a:buNone/>
            </a:pPr>
            <a:endParaRPr lang="en-US" sz="5000" dirty="0" smtClean="0">
              <a:latin typeface="American Typewriter"/>
            </a:endParaRPr>
          </a:p>
          <a:p>
            <a:pPr>
              <a:spcBef>
                <a:spcPts val="0"/>
              </a:spcBef>
              <a:buNone/>
            </a:pPr>
            <a:endParaRPr lang="en-US" sz="5000" dirty="0" smtClean="0">
              <a:latin typeface="American Typewriter"/>
            </a:endParaRPr>
          </a:p>
          <a:p>
            <a:pPr>
              <a:spcBef>
                <a:spcPts val="0"/>
              </a:spcBef>
              <a:buNone/>
            </a:pPr>
            <a:r>
              <a:rPr lang="en-US" sz="5000" dirty="0" smtClean="0">
                <a:latin typeface="American Typewriter"/>
              </a:rPr>
              <a:t>Chinese University of Hong Kong</a:t>
            </a:r>
          </a:p>
          <a:p>
            <a:pPr>
              <a:spcBef>
                <a:spcPts val="0"/>
              </a:spcBef>
              <a:buNone/>
            </a:pPr>
            <a:r>
              <a:rPr lang="en-US" sz="5000" dirty="0" smtClean="0">
                <a:latin typeface="American Typewriter"/>
              </a:rPr>
              <a:t>                                                                                                                           </a:t>
            </a:r>
          </a:p>
          <a:p>
            <a:pPr>
              <a:spcBef>
                <a:spcPts val="0"/>
              </a:spcBef>
              <a:buNone/>
            </a:pPr>
            <a:r>
              <a:rPr lang="en-US" sz="5000" dirty="0" smtClean="0">
                <a:latin typeface="American Typewriter"/>
              </a:rPr>
              <a:t>                                                                                   University of Portland </a:t>
            </a:r>
          </a:p>
          <a:p>
            <a:pPr>
              <a:spcBef>
                <a:spcPts val="0"/>
              </a:spcBef>
              <a:buNone/>
            </a:pPr>
            <a:endParaRPr lang="en-US" sz="5000" dirty="0" smtClean="0">
              <a:latin typeface="American Typewriter"/>
            </a:endParaRPr>
          </a:p>
          <a:p>
            <a:pPr>
              <a:spcBef>
                <a:spcPts val="0"/>
              </a:spcBef>
              <a:buNone/>
            </a:pPr>
            <a:r>
              <a:rPr lang="en-US" sz="5000" dirty="0" smtClean="0">
                <a:latin typeface="American Typewriter"/>
              </a:rPr>
              <a:t>University of San Francisco </a:t>
            </a:r>
          </a:p>
          <a:p>
            <a:pPr>
              <a:spcBef>
                <a:spcPts val="0"/>
              </a:spcBef>
              <a:buNone/>
            </a:pPr>
            <a:r>
              <a:rPr lang="en-US" sz="5000" dirty="0" smtClean="0">
                <a:latin typeface="American Typewriter"/>
              </a:rPr>
              <a:t>                                                                                                                     </a:t>
            </a:r>
          </a:p>
          <a:p>
            <a:pPr>
              <a:spcBef>
                <a:spcPts val="0"/>
              </a:spcBef>
              <a:buNone/>
            </a:pPr>
            <a:r>
              <a:rPr lang="en-US" sz="5000" dirty="0" smtClean="0">
                <a:latin typeface="American Typewriter"/>
              </a:rPr>
              <a:t>                                                                                   University of Toronto* </a:t>
            </a:r>
          </a:p>
          <a:p>
            <a:pPr>
              <a:spcBef>
                <a:spcPts val="0"/>
              </a:spcBef>
              <a:buNone/>
            </a:pPr>
            <a:r>
              <a:rPr lang="en-US" sz="5000" dirty="0" smtClean="0">
                <a:latin typeface="American Typewriter"/>
              </a:rPr>
              <a:t>York University</a:t>
            </a:r>
          </a:p>
          <a:p>
            <a:pPr>
              <a:buNone/>
            </a:pPr>
            <a:endParaRPr lang="en-US" sz="2400" dirty="0" smtClean="0">
              <a:latin typeface="American Typewriter"/>
            </a:endParaRPr>
          </a:p>
          <a:p>
            <a:pPr>
              <a:buNone/>
            </a:pPr>
            <a:r>
              <a:rPr lang="en-US" sz="3500" dirty="0" smtClean="0">
                <a:latin typeface="American Typewriter"/>
              </a:rPr>
              <a:t>*accepted by the candidate</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1676400"/>
            <a:ext cx="8153400" cy="915987"/>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dirty="0" smtClean="0">
                <a:latin typeface="American Typewriter"/>
              </a:rPr>
              <a:t>The wide range of courses to which </a:t>
            </a:r>
            <a:br>
              <a:rPr lang="en-US" dirty="0" smtClean="0">
                <a:latin typeface="American Typewriter"/>
              </a:rPr>
            </a:br>
            <a:r>
              <a:rPr lang="en-US" dirty="0" smtClean="0">
                <a:latin typeface="American Typewriter"/>
              </a:rPr>
              <a:t>our students applied:</a:t>
            </a:r>
            <a:r>
              <a:rPr lang="en-US" sz="4000" dirty="0" smtClean="0"/>
              <a:t/>
            </a:r>
            <a:br>
              <a:rPr lang="en-US" sz="4000" dirty="0" smtClean="0"/>
            </a:br>
            <a:endParaRPr lang="en-US" sz="2700" dirty="0">
              <a:latin typeface="Comic Sans MS" pitchFamily="66" charset="0"/>
            </a:endParaRPr>
          </a:p>
        </p:txBody>
      </p:sp>
      <p:sp>
        <p:nvSpPr>
          <p:cNvPr id="3" name="Rectangle 2"/>
          <p:cNvSpPr>
            <a:spLocks noGrp="1"/>
          </p:cNvSpPr>
          <p:nvPr>
            <p:ph sz="half" idx="1"/>
          </p:nvPr>
        </p:nvSpPr>
        <p:spPr>
          <a:xfrm>
            <a:off x="533400" y="2514600"/>
            <a:ext cx="8001000" cy="4114800"/>
          </a:xfrm>
        </p:spPr>
        <p:txBody>
          <a:bodyPr>
            <a:normAutofit/>
          </a:bodyPr>
          <a:lstStyle/>
          <a:p>
            <a:pPr algn="ctr">
              <a:buNone/>
            </a:pPr>
            <a:r>
              <a:rPr lang="en-US" sz="2400" dirty="0" smtClean="0">
                <a:latin typeface="American Typewriter"/>
              </a:rPr>
              <a:t>Biology</a:t>
            </a:r>
          </a:p>
          <a:p>
            <a:pPr algn="ctr">
              <a:buNone/>
            </a:pPr>
            <a:r>
              <a:rPr lang="en-US" sz="2400" dirty="0" smtClean="0">
                <a:latin typeface="American Typewriter"/>
              </a:rPr>
              <a:t>Business Management </a:t>
            </a:r>
          </a:p>
          <a:p>
            <a:pPr algn="ctr">
              <a:buNone/>
            </a:pPr>
            <a:r>
              <a:rPr lang="en-US" sz="2400" dirty="0" smtClean="0">
                <a:latin typeface="American Typewriter"/>
              </a:rPr>
              <a:t>Economics</a:t>
            </a:r>
          </a:p>
          <a:p>
            <a:pPr algn="ctr">
              <a:buNone/>
            </a:pPr>
            <a:r>
              <a:rPr lang="en-US" sz="2400" dirty="0" smtClean="0">
                <a:latin typeface="American Typewriter"/>
              </a:rPr>
              <a:t>Fine Arts</a:t>
            </a:r>
          </a:p>
          <a:p>
            <a:pPr algn="ctr">
              <a:buNone/>
            </a:pPr>
            <a:r>
              <a:rPr lang="en-US" sz="2400" dirty="0" smtClean="0">
                <a:latin typeface="American Typewriter"/>
              </a:rPr>
              <a:t>Hotel Management </a:t>
            </a:r>
          </a:p>
          <a:p>
            <a:pPr algn="ctr">
              <a:buNone/>
            </a:pPr>
            <a:r>
              <a:rPr lang="en-US" sz="2400" dirty="0" smtClean="0">
                <a:latin typeface="American Typewriter"/>
              </a:rPr>
              <a:t>Politics </a:t>
            </a:r>
          </a:p>
          <a:p>
            <a:pPr algn="ctr">
              <a:buNone/>
            </a:pPr>
            <a:r>
              <a:rPr lang="en-US" sz="2400" dirty="0" smtClean="0">
                <a:latin typeface="American Typewriter"/>
              </a:rPr>
              <a:t>Psychology</a:t>
            </a:r>
          </a:p>
          <a:p>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pPr>
              <a:buNone/>
            </a:pPr>
            <a:endParaRPr lang="en-US" sz="2400" dirty="0" smtClean="0">
              <a:latin typeface="Comic Sans MS" pitchFamily="66" charset="0"/>
            </a:endParaRPr>
          </a:p>
          <a:p>
            <a:pPr>
              <a:buNone/>
            </a:pPr>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endParaRPr lang="en-US" sz="2400" dirty="0">
              <a:latin typeface="Comic Sans MS" pitchFamily="66"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9"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9"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9"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1" dur="1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9"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7" dur="10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9"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3" dur="10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381000" y="2590800"/>
            <a:ext cx="8305800" cy="3970318"/>
          </a:xfrm>
          <a:prstGeom prst="rect">
            <a:avLst/>
          </a:prstGeom>
          <a:noFill/>
        </p:spPr>
        <p:txBody>
          <a:bodyPr wrap="square" rtlCol="0">
            <a:spAutoFit/>
          </a:bodyPr>
          <a:lstStyle/>
          <a:p>
            <a:pPr algn="ctr"/>
            <a:r>
              <a:rPr lang="en-US" sz="2800" dirty="0" smtClean="0">
                <a:solidFill>
                  <a:schemeClr val="accent6">
                    <a:lumMod val="25000"/>
                  </a:schemeClr>
                </a:solidFill>
                <a:latin typeface="American Typewriter"/>
              </a:rPr>
              <a:t>The IB Diploma program is a rigorous</a:t>
            </a:r>
          </a:p>
          <a:p>
            <a:pPr algn="ctr"/>
            <a:endParaRPr lang="en-US" sz="2800" dirty="0" smtClean="0">
              <a:solidFill>
                <a:schemeClr val="accent6">
                  <a:lumMod val="25000"/>
                </a:schemeClr>
              </a:solidFill>
              <a:latin typeface="American Typewriter"/>
            </a:endParaRPr>
          </a:p>
          <a:p>
            <a:pPr algn="ctr"/>
            <a:r>
              <a:rPr lang="en-US" sz="2800" dirty="0" smtClean="0">
                <a:solidFill>
                  <a:schemeClr val="accent6">
                    <a:lumMod val="25000"/>
                  </a:schemeClr>
                </a:solidFill>
                <a:latin typeface="American Typewriter"/>
              </a:rPr>
              <a:t> course of study for highly motivated </a:t>
            </a:r>
          </a:p>
          <a:p>
            <a:pPr algn="ctr"/>
            <a:endParaRPr lang="en-US" sz="2800" dirty="0" smtClean="0">
              <a:solidFill>
                <a:schemeClr val="accent6">
                  <a:lumMod val="25000"/>
                </a:schemeClr>
              </a:solidFill>
              <a:latin typeface="American Typewriter"/>
            </a:endParaRPr>
          </a:p>
          <a:p>
            <a:pPr algn="ctr"/>
            <a:r>
              <a:rPr lang="en-US" sz="2800" dirty="0" smtClean="0">
                <a:solidFill>
                  <a:schemeClr val="accent6">
                    <a:lumMod val="25000"/>
                  </a:schemeClr>
                </a:solidFill>
                <a:latin typeface="American Typewriter"/>
              </a:rPr>
              <a:t>students, and we would like to</a:t>
            </a:r>
          </a:p>
          <a:p>
            <a:pPr algn="ctr"/>
            <a:endParaRPr lang="en-US" sz="2800" dirty="0" smtClean="0">
              <a:solidFill>
                <a:schemeClr val="accent6">
                  <a:lumMod val="25000"/>
                </a:schemeClr>
              </a:solidFill>
              <a:latin typeface="American Typewriter"/>
            </a:endParaRPr>
          </a:p>
          <a:p>
            <a:pPr algn="ctr"/>
            <a:r>
              <a:rPr lang="en-US" sz="2800" dirty="0" smtClean="0">
                <a:solidFill>
                  <a:schemeClr val="accent6">
                    <a:lumMod val="25000"/>
                  </a:schemeClr>
                </a:solidFill>
                <a:latin typeface="American Typewriter"/>
              </a:rPr>
              <a:t> congratulate our IB graduates on their</a:t>
            </a:r>
          </a:p>
          <a:p>
            <a:pPr algn="ctr"/>
            <a:endParaRPr lang="en-US" sz="2800" dirty="0" smtClean="0">
              <a:solidFill>
                <a:schemeClr val="accent6">
                  <a:lumMod val="25000"/>
                </a:schemeClr>
              </a:solidFill>
              <a:latin typeface="American Typewriter"/>
            </a:endParaRPr>
          </a:p>
          <a:p>
            <a:pPr algn="ctr"/>
            <a:r>
              <a:rPr lang="en-US" sz="2800" dirty="0" smtClean="0">
                <a:solidFill>
                  <a:schemeClr val="accent6">
                    <a:lumMod val="25000"/>
                  </a:schemeClr>
                </a:solidFill>
                <a:latin typeface="American Typewriter"/>
              </a:rPr>
              <a:t> achievement. </a:t>
            </a:r>
          </a:p>
        </p:txBody>
      </p:sp>
      <p:sp>
        <p:nvSpPr>
          <p:cNvPr id="3" name="TextBox 2"/>
          <p:cNvSpPr txBox="1"/>
          <p:nvPr/>
        </p:nvSpPr>
        <p:spPr>
          <a:xfrm>
            <a:off x="1295400" y="1524000"/>
            <a:ext cx="5791200" cy="584776"/>
          </a:xfrm>
          <a:prstGeom prst="rect">
            <a:avLst/>
          </a:prstGeom>
          <a:noFill/>
        </p:spPr>
        <p:txBody>
          <a:bodyPr wrap="square" rtlCol="0">
            <a:spAutoFit/>
          </a:bodyPr>
          <a:lstStyle/>
          <a:p>
            <a:pPr algn="ctr"/>
            <a:r>
              <a:rPr lang="en-US" sz="3200" dirty="0" smtClean="0">
                <a:solidFill>
                  <a:schemeClr val="bg1"/>
                </a:solidFill>
                <a:latin typeface="American Typewriter"/>
              </a:rPr>
              <a:t>K C C I S</a:t>
            </a:r>
            <a:endParaRPr lang="en-US" sz="3200" dirty="0">
              <a:solidFill>
                <a:schemeClr val="bg1"/>
              </a:solidFill>
              <a:latin typeface="American Typewrite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blinds(horizontal)">
                                      <p:cBhvr>
                                        <p:cTn id="11" dur="500"/>
                                        <p:tgtEl>
                                          <p:spTgt spid="6">
                                            <p:txEl>
                                              <p:pRg st="2" end="2"/>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blinds(horizontal)">
                                      <p:cBhvr>
                                        <p:cTn id="15" dur="500"/>
                                        <p:tgtEl>
                                          <p:spTgt spid="6">
                                            <p:txEl>
                                              <p:pRg st="4" end="4"/>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Effect transition="in" filter="blinds(horizontal)">
                                      <p:cBhvr>
                                        <p:cTn id="19" dur="500"/>
                                        <p:tgtEl>
                                          <p:spTgt spid="6">
                                            <p:txEl>
                                              <p:pRg st="6" end="6"/>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animEffect transition="in" filter="blinds(horizontal)">
                                      <p:cBhvr>
                                        <p:cTn id="23"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14600"/>
            <a:ext cx="8382000" cy="4343400"/>
          </a:xfrm>
        </p:spPr>
        <p:txBody>
          <a:bodyPr>
            <a:normAutofit fontScale="32500" lnSpcReduction="20000"/>
          </a:bodyPr>
          <a:lstStyle/>
          <a:p>
            <a:pPr algn="ctr">
              <a:buNone/>
            </a:pPr>
            <a:r>
              <a:rPr lang="en-US" sz="7000" dirty="0" smtClean="0">
                <a:solidFill>
                  <a:schemeClr val="accent6">
                    <a:lumMod val="25000"/>
                  </a:schemeClr>
                </a:solidFill>
                <a:latin typeface="American Typewriter"/>
              </a:rPr>
              <a:t>Their success would not be possible without the guidance and support of their homeroom and subject teachers, and other teachers who helped scaffold their knowledge and develop positive values and attitude throughout the years. IBD at KCCIS would not be possible without the hard work and dedication of Mr. John Beattie, who implemented and oversees the operations of our IB program.</a:t>
            </a:r>
          </a:p>
          <a:p>
            <a:pPr>
              <a:lnSpc>
                <a:spcPct val="120000"/>
              </a:lnSpc>
              <a:spcBef>
                <a:spcPts val="0"/>
              </a:spcBef>
              <a:buNone/>
            </a:pPr>
            <a:endParaRPr lang="en-US" sz="5000" dirty="0" smtClean="0">
              <a:solidFill>
                <a:schemeClr val="accent6">
                  <a:lumMod val="25000"/>
                </a:schemeClr>
              </a:solidFill>
              <a:latin typeface="American Typewriter"/>
            </a:endParaRPr>
          </a:p>
          <a:p>
            <a:pPr>
              <a:lnSpc>
                <a:spcPct val="120000"/>
              </a:lnSpc>
              <a:spcBef>
                <a:spcPts val="0"/>
              </a:spcBef>
              <a:buNone/>
            </a:pPr>
            <a:r>
              <a:rPr lang="en-US" sz="4500" dirty="0" smtClean="0">
                <a:solidFill>
                  <a:schemeClr val="accent6">
                    <a:lumMod val="25000"/>
                  </a:schemeClr>
                </a:solidFill>
                <a:latin typeface="American Typewriter"/>
              </a:rPr>
              <a:t>Dr. Vinci Ng</a:t>
            </a:r>
          </a:p>
          <a:p>
            <a:pPr>
              <a:lnSpc>
                <a:spcPct val="120000"/>
              </a:lnSpc>
              <a:spcBef>
                <a:spcPts val="0"/>
              </a:spcBef>
              <a:buNone/>
            </a:pPr>
            <a:r>
              <a:rPr lang="en-US" sz="4500" dirty="0" smtClean="0">
                <a:solidFill>
                  <a:schemeClr val="accent6">
                    <a:lumMod val="25000"/>
                  </a:schemeClr>
                </a:solidFill>
                <a:latin typeface="American Typewriter"/>
              </a:rPr>
              <a:t>School Counselor</a:t>
            </a:r>
          </a:p>
          <a:p>
            <a:pPr>
              <a:lnSpc>
                <a:spcPct val="120000"/>
              </a:lnSpc>
              <a:spcBef>
                <a:spcPts val="0"/>
              </a:spcBef>
              <a:buNone/>
            </a:pPr>
            <a:r>
              <a:rPr lang="en-US" sz="4500" dirty="0" smtClean="0">
                <a:solidFill>
                  <a:schemeClr val="accent6">
                    <a:lumMod val="25000"/>
                  </a:schemeClr>
                </a:solidFill>
                <a:latin typeface="American Typewriter"/>
              </a:rPr>
              <a:t>For Mrs. Jane Daniel, Head Teacher</a:t>
            </a:r>
          </a:p>
          <a:p>
            <a:pPr>
              <a:lnSpc>
                <a:spcPct val="120000"/>
              </a:lnSpc>
              <a:spcBef>
                <a:spcPts val="0"/>
              </a:spcBef>
              <a:buNone/>
            </a:pPr>
            <a:r>
              <a:rPr lang="en-US" sz="4500" dirty="0" smtClean="0">
                <a:solidFill>
                  <a:schemeClr val="accent6">
                    <a:lumMod val="25000"/>
                  </a:schemeClr>
                </a:solidFill>
                <a:latin typeface="American Typewriter"/>
              </a:rPr>
              <a:t>        Mr. Clive </a:t>
            </a:r>
            <a:r>
              <a:rPr lang="en-US" sz="4500" dirty="0" err="1" smtClean="0">
                <a:solidFill>
                  <a:schemeClr val="accent6">
                    <a:lumMod val="25000"/>
                  </a:schemeClr>
                </a:solidFill>
                <a:latin typeface="American Typewriter"/>
              </a:rPr>
              <a:t>Theobald</a:t>
            </a:r>
            <a:r>
              <a:rPr lang="en-US" sz="4500" dirty="0" smtClean="0">
                <a:solidFill>
                  <a:schemeClr val="accent6">
                    <a:lumMod val="25000"/>
                  </a:schemeClr>
                </a:solidFill>
                <a:latin typeface="American Typewriter"/>
              </a:rPr>
              <a:t>, Deputy Head Teacher </a:t>
            </a:r>
            <a:endParaRPr lang="en-US" sz="4500" dirty="0" smtClean="0">
              <a:latin typeface="American Typewriter"/>
            </a:endParaRPr>
          </a:p>
          <a:p>
            <a:endParaRPr lang="en-US" sz="5000" dirty="0"/>
          </a:p>
        </p:txBody>
      </p:sp>
      <p:sp>
        <p:nvSpPr>
          <p:cNvPr id="4" name="TextBox 3"/>
          <p:cNvSpPr txBox="1"/>
          <p:nvPr/>
        </p:nvSpPr>
        <p:spPr>
          <a:xfrm>
            <a:off x="1295400" y="1524000"/>
            <a:ext cx="5791200" cy="584776"/>
          </a:xfrm>
          <a:prstGeom prst="rect">
            <a:avLst/>
          </a:prstGeom>
          <a:noFill/>
        </p:spPr>
        <p:txBody>
          <a:bodyPr wrap="square" rtlCol="0">
            <a:spAutoFit/>
          </a:bodyPr>
          <a:lstStyle/>
          <a:p>
            <a:pPr algn="ctr"/>
            <a:r>
              <a:rPr lang="en-US" sz="3200" dirty="0" smtClean="0">
                <a:solidFill>
                  <a:schemeClr val="bg1"/>
                </a:solidFill>
                <a:latin typeface="American Typewriter"/>
              </a:rPr>
              <a:t>K C C I S</a:t>
            </a:r>
            <a:endParaRPr lang="en-US" sz="3200" dirty="0">
              <a:solidFill>
                <a:schemeClr val="bg1"/>
              </a:solidFill>
              <a:latin typeface="American Typewriter"/>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majorFont>
      <a:minorFont>
        <a:latin typeface="Calibri"/>
        <a:ea typeface=""/>
        <a:cs typeface=""/>
        <a:font script="Jpan" typeface="ＭＳ ゴシック"/>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78BC9AC-12DD-404E-9EE6-6AF940EE6593}">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333CA4BB-5626-473D-8255-DD8F77E2986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745B0B8-F12E-4BA6-AED8-2FA9328FAD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Expo.thmx</Template>
  <TotalTime>0</TotalTime>
  <Words>482</Words>
  <Application>Microsoft Office PowerPoint</Application>
  <PresentationFormat>On-screen Show (4:3)</PresentationFormat>
  <Paragraphs>124</Paragraphs>
  <Slides>9</Slides>
  <Notes>5</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Expo</vt:lpstr>
      <vt:lpstr>    University Counseling  Kiangsu Chekiang College – International Section (KCCIS)</vt:lpstr>
      <vt:lpstr>KCCIS - Class of 2013</vt:lpstr>
      <vt:lpstr>Slide 3</vt:lpstr>
      <vt:lpstr>     Our students received offers* from colleges /  universities in different countries (continued): </vt:lpstr>
      <vt:lpstr>Our students received offers* from colleges /  universities in different countries (continued): </vt:lpstr>
      <vt:lpstr>Scholarships</vt:lpstr>
      <vt:lpstr>   The wide range of courses to which  our students applied: </vt:lpstr>
      <vt:lpstr>Slide 8</vt:lpstr>
      <vt:lpstr>Slide 9</vt:lpstr>
    </vt:vector>
  </TitlesOfParts>
  <Manager/>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2013-09-19T06:48:37Z</dcterms:created>
  <dcterms:modified xsi:type="dcterms:W3CDTF">2013-09-19T06:50:18Z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TC101659609990</vt:lpwstr>
  </property>
</Properties>
</file>